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3" r:id="rId8"/>
    <p:sldId id="314" r:id="rId9"/>
    <p:sldId id="325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19" autoAdjust="0"/>
  </p:normalViewPr>
  <p:slideViewPr>
    <p:cSldViewPr snapToGrid="0">
      <p:cViewPr>
        <p:scale>
          <a:sx n="78" d="100"/>
          <a:sy n="78" d="100"/>
        </p:scale>
        <p:origin x="-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Outsourcing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08AC96E-AA33-4309-B51D-072F59E6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4A3B59-EC89-66FB-4101-E082215A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D55FC-FAB2-6EEA-2823-8A3EA229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u="sng" dirty="0"/>
              <a:t>Sales tasks : </a:t>
            </a:r>
          </a:p>
          <a:p>
            <a:endParaRPr lang="en-IN" sz="2400" b="1" u="sng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Outsourcing tasks of spreading the word about products/services through a dedicated team of affiliate marketers.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These people will leverage their targeted audience and promote relevant products while receiving a commission for each sale.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8256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60F331-2DE2-DAA0-CEA1-AA6A8115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DD60F6-8878-605C-83B6-898CBA1E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1680"/>
            <a:ext cx="10558272" cy="3889248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u="sng" dirty="0"/>
              <a:t>Marketing tasks: </a:t>
            </a:r>
          </a:p>
          <a:p>
            <a:endParaRPr lang="en-US" sz="2400" b="1" u="sng" dirty="0"/>
          </a:p>
          <a:p>
            <a:pPr marL="457200" indent="-457200">
              <a:buFont typeface="+mj-lt"/>
              <a:buAutoNum type="arabicPeriod"/>
            </a:pPr>
            <a:r>
              <a:rPr lang="en-US" sz="8000" dirty="0"/>
              <a:t>Email marketing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/>
              <a:t>Search engine optimization (SEO)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/>
              <a:t>Content marketing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/>
              <a:t>Social media marketing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/>
              <a:t>Marketing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/>
              <a:t>Pay per click (PPC) marketing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/>
              <a:t>Public relations (PR)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8000" dirty="0"/>
              <a:t>Website and blog management</a:t>
            </a:r>
            <a:endParaRPr lang="en-IN" sz="8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9255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58D22-94A1-163B-E5D2-E520CC0D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E16776-FE96-69DA-6793-1B584CAC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8256"/>
            <a:ext cx="10058400" cy="3820837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u="sng" dirty="0"/>
              <a:t>Writing tasks: </a:t>
            </a:r>
          </a:p>
          <a:p>
            <a:endParaRPr lang="en-IN" sz="2400" b="1" u="sng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8000" dirty="0"/>
              <a:t>Outsourcing writing tasks like: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8000" dirty="0"/>
              <a:t>Copywriting for print and digital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8000" dirty="0"/>
              <a:t>Content marketing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8000" dirty="0"/>
              <a:t>Blog posts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8000" dirty="0"/>
              <a:t>Editing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8000" dirty="0"/>
              <a:t>eBooks and whitepapers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8000" dirty="0"/>
              <a:t>Social media posts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8000" dirty="0" err="1"/>
              <a:t>AdvertisementsAudio</a:t>
            </a:r>
            <a:r>
              <a:rPr lang="en-IN" sz="8000" dirty="0"/>
              <a:t> transcriptions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1914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D3890-28B4-AA7C-1437-8850B926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/>
              <a:t>To outsource and attract candidates through social media (ONLINE STRATEGY)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296AA-6076-74BB-BD78-099F96B7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9632"/>
            <a:ext cx="10058400" cy="34794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Start with the right niche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Keep a complete company profile online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Be active on popular social media platforms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Find the right employees online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To create tools for Content Creation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1856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F9723D-1C71-722F-FCD0-018D9520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629B3E-0DAD-92E2-5E6C-883BE152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Focus on Content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Make Content look good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Hiring experts to deal with company’s Strategy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Gain an Outside Perspective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 Round-The-Clock Coverage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Avoid making Social Media Mistakes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5817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5745D4-6A7F-D5DA-3E1B-9985CA00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16" y="286603"/>
            <a:ext cx="9351264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err="1" smtClean="0"/>
              <a:t>Outsorcing</a:t>
            </a:r>
            <a:r>
              <a:rPr lang="en-US" sz="3600" b="1" u="sng" dirty="0" smtClean="0"/>
              <a:t> distribution model 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FF3594-82C3-28E4-7DDF-138BD52A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Outsourcing your distribution involves handing over control of all distribution-related activities to a third party. This comes with certain risks, including: </a:t>
            </a:r>
            <a:endParaRPr lang="en-IN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PHYSICAL MOVEMENT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COMPANY A                                STORAGE                                       COMPANY B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INFORMATION MANAGEMENT </a:t>
            </a:r>
          </a:p>
          <a:p>
            <a:pPr>
              <a:buNone/>
            </a:pPr>
            <a:r>
              <a:rPr lang="en-US" dirty="0" smtClean="0"/>
              <a:t>                                                    FINANCING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              VALUE ADDED ACTIVITIES </a:t>
            </a:r>
          </a:p>
        </p:txBody>
      </p:sp>
      <p:sp>
        <p:nvSpPr>
          <p:cNvPr id="5" name="Left-Right Arrow 4"/>
          <p:cNvSpPr/>
          <p:nvPr/>
        </p:nvSpPr>
        <p:spPr>
          <a:xfrm flipV="1">
            <a:off x="4023360" y="3791712"/>
            <a:ext cx="2414016" cy="2072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-Right Arrow 5"/>
          <p:cNvSpPr/>
          <p:nvPr/>
        </p:nvSpPr>
        <p:spPr>
          <a:xfrm>
            <a:off x="4133088" y="4242816"/>
            <a:ext cx="2377440" cy="2194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-Right Arrow 6"/>
          <p:cNvSpPr/>
          <p:nvPr/>
        </p:nvSpPr>
        <p:spPr>
          <a:xfrm>
            <a:off x="4291584" y="4779264"/>
            <a:ext cx="2340864" cy="2438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-Right Arrow 7"/>
          <p:cNvSpPr/>
          <p:nvPr/>
        </p:nvSpPr>
        <p:spPr>
          <a:xfrm>
            <a:off x="4291584" y="5230368"/>
            <a:ext cx="2292096" cy="1798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27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1AA6F-068B-BBCD-4955-9D11677A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286603"/>
            <a:ext cx="7040879" cy="1450757"/>
          </a:xfrm>
        </p:spPr>
        <p:txBody>
          <a:bodyPr/>
          <a:lstStyle/>
          <a:p>
            <a:r>
              <a:rPr lang="en-IN" dirty="0"/>
              <a:t>Swot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29BC61-77E2-C441-B869-F5185D07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255" y="2070878"/>
            <a:ext cx="10058400" cy="37608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2600" b="1" u="sng" dirty="0"/>
              <a:t>Strengths</a:t>
            </a:r>
            <a:r>
              <a:rPr lang="en-US" sz="2200" b="1" dirty="0"/>
              <a:t>: 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 The professional qualifications/certifications will  make you stand out from the rest.</a:t>
            </a:r>
          </a:p>
          <a:p>
            <a:r>
              <a:rPr lang="en-US" dirty="0"/>
              <a:t>The expertise in some area will make a difference to the organization.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u="sng" dirty="0"/>
              <a:t>Weaknesses</a:t>
            </a:r>
            <a:r>
              <a:rPr lang="en-US" sz="2400" b="1" u="sng" dirty="0"/>
              <a:t> </a:t>
            </a:r>
            <a:r>
              <a:rPr lang="en-US" sz="2400" b="1" dirty="0"/>
              <a:t>:</a:t>
            </a:r>
            <a:endParaRPr lang="en-US" sz="2400" b="1" u="sng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dirty="0"/>
              <a:t>Need  more necessary skilled/qualified staffs to be successful in your current and future roles.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7608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A2A44-28EF-CCCF-80C4-8DF1CDD4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 err="1"/>
              <a:t>oppourtunites</a:t>
            </a:r>
            <a:endParaRPr lang="en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A0216D-E45A-FD43-8722-B6757BA9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make significant changes/advancements in the organization which can be a great advantage.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Introducing new technology or trend that you can make use of in the future?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New position </a:t>
            </a:r>
            <a:r>
              <a:rPr lang="en-US" dirty="0" err="1"/>
              <a:t>advertisment</a:t>
            </a:r>
            <a:r>
              <a:rPr lang="en-US" dirty="0"/>
              <a:t> that would matches the organization’s required skill set?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By outsourcing manpower through contractual agreement can </a:t>
            </a:r>
            <a:r>
              <a:rPr lang="en-US" dirty="0" err="1"/>
              <a:t>optimise</a:t>
            </a:r>
            <a:r>
              <a:rPr lang="en-US" dirty="0"/>
              <a:t> the utilization of workforce.</a:t>
            </a:r>
            <a:r>
              <a:rPr lang="en-IN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Delivering high-impact end-to-end temporary staffing solutions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Can create various projects/campaigns to be successful.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458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6004E-CE56-7D68-31A9-1355D179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C88C94-1111-5657-5C80-D1E57B26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63282"/>
            <a:ext cx="10058400" cy="340581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Find out competition who are doing a better job than us in a similar role? Are we fighting for the same promotion?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Avoid frequently getting late, poor communication skills, indifferent time reporting etc.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4822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D39754-D0F8-2615-B3CB-672481D1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pPr algn="ctr"/>
            <a:r>
              <a:rPr lang="en-IN" b="1" u="sng" dirty="0"/>
              <a:t>Marketing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8034C1-BC14-5613-8EF9-E09266CA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67712"/>
            <a:ext cx="10058400" cy="38404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u="sng" dirty="0"/>
              <a:t>Administrative tasks and hiring : </a:t>
            </a:r>
          </a:p>
          <a:p>
            <a:pPr marL="0" indent="0">
              <a:buNone/>
            </a:pPr>
            <a:r>
              <a:rPr lang="en-IN" sz="2000" dirty="0"/>
              <a:t>Virtual assistant are</a:t>
            </a:r>
            <a:r>
              <a:rPr lang="en-US" sz="2000" dirty="0"/>
              <a:t> online-based workers who do administrative tasks to support business, and many have a specialty focus, like social media management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 smtClean="0"/>
              <a:t>Administrative tasks by virtual assistant 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Coordinating meetings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Organizing your email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Training new members of your </a:t>
            </a:r>
            <a:r>
              <a:rPr lang="en-US" sz="2000" dirty="0" smtClean="0"/>
              <a:t>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Answering customer service emails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Document management &amp; data entry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7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755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IN" sz="2400" b="1" u="sng" dirty="0" smtClean="0"/>
              <a:t>Hiring </a:t>
            </a:r>
            <a:r>
              <a:rPr lang="en-IN" sz="2400" b="1" u="sng" dirty="0" smtClean="0"/>
              <a:t>tasks by virtual assistant :- </a:t>
            </a:r>
          </a:p>
          <a:p>
            <a:endParaRPr lang="en-IN" sz="2400" b="1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Putting together various job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Identifying job boards and other recruitment methods for finding new hires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Evaluating incoming applications and identifying those with high potential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Scheduling interviews and pre-employment tests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To find a virtual assistant, consider looking for freelancers on </a:t>
            </a:r>
            <a:r>
              <a:rPr lang="en-US" b="1" dirty="0" err="1" smtClean="0"/>
              <a:t>Upwork</a:t>
            </a:r>
            <a:r>
              <a:rPr lang="en-US" b="1" dirty="0" smtClean="0"/>
              <a:t> and </a:t>
            </a:r>
            <a:r>
              <a:rPr lang="en-US" b="1" dirty="0" err="1" smtClean="0"/>
              <a:t>Fiverr</a:t>
            </a:r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6437E-1474-C278-B5B9-CEC11F18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706FC-F766-1AFC-5BCE-30DF3BE05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u="sng" dirty="0"/>
              <a:t>Research work :</a:t>
            </a:r>
          </a:p>
          <a:p>
            <a:pPr marL="0" indent="0">
              <a:buNone/>
            </a:pP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Finding expert links and statistics for an upcoming blog post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Creating a report comparing pros/cons, pricing and other data for a tool you’re considering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Culling through news to find the best information to repost on your company’s social media channels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Finding the best deals on and accommodations for an upcoming business trip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8377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71A538-EDE3-7FC7-5034-C4AFDB73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19BC71-D207-B197-1F39-E20EB549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6" y="1968243"/>
            <a:ext cx="10297263" cy="3760753"/>
          </a:xfrm>
        </p:spPr>
        <p:txBody>
          <a:bodyPr>
            <a:noAutofit/>
          </a:bodyPr>
          <a:lstStyle/>
          <a:p>
            <a:r>
              <a:rPr lang="en-IN" sz="2400" b="1" u="sng" dirty="0"/>
              <a:t>Bookkeeping, taxes and accounting tasks: </a:t>
            </a:r>
          </a:p>
          <a:p>
            <a:endParaRPr lang="en-IN" sz="2000" b="1" dirty="0"/>
          </a:p>
          <a:p>
            <a:pPr marL="0" indent="0">
              <a:buNone/>
            </a:pPr>
            <a:r>
              <a:rPr lang="en-US" sz="2000" dirty="0"/>
              <a:t>Financial business tasks to outsource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Bookkeeping Debt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Invoicing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Accounts payable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Accounting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Expense entry and categorization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352806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4A83A-8CA1-A918-0BFD-B6BD20A3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231B36-39A4-937E-C359-2BE7001A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3400" b="1" u="sng" dirty="0"/>
              <a:t>Design and imagery tasks : </a:t>
            </a:r>
          </a:p>
          <a:p>
            <a:endParaRPr lang="en-IN" sz="2400" b="1" u="sng" dirty="0"/>
          </a:p>
          <a:p>
            <a:pPr marL="457200" indent="-457200">
              <a:buFont typeface="+mj-lt"/>
              <a:buAutoNum type="arabicPeriod"/>
            </a:pPr>
            <a:r>
              <a:rPr lang="en-IN" sz="2900" b="1" dirty="0"/>
              <a:t>Graphic design: </a:t>
            </a:r>
            <a:r>
              <a:rPr lang="en-IN" sz="2900" dirty="0"/>
              <a:t>branding assets (like logos, style guide, letterhead), print materials (like brochures, flyers, door hang tags), social media images, etc.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900" b="1" dirty="0"/>
              <a:t>Website design: </a:t>
            </a:r>
            <a:r>
              <a:rPr lang="en-IN" sz="2900" dirty="0"/>
              <a:t>The look, feel, and structure of your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b="1" dirty="0"/>
              <a:t>Photography:</a:t>
            </a:r>
            <a:r>
              <a:rPr lang="en-US" sz="2900" dirty="0"/>
              <a:t> Custom photos like headshots and stock photos for your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b="1" dirty="0"/>
              <a:t>Videography: </a:t>
            </a:r>
            <a:r>
              <a:rPr lang="en-US" sz="2900" dirty="0"/>
              <a:t>Everything from shooting video content for various business needs. Video marketing is trending as one of the best ways to grab attention.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900" b="1" dirty="0"/>
              <a:t>Editing:</a:t>
            </a:r>
            <a:r>
              <a:rPr lang="en-US" sz="2900" dirty="0"/>
              <a:t> Depending on your needs, your business may require additional photography/video edits.</a:t>
            </a:r>
            <a:endParaRPr lang="en-IN" sz="2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4645019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{97EACFB0-688C-40FF-BFC4-51815971BF03}tf33845126_win32</Template>
  <TotalTime>160</TotalTime>
  <Words>682</Words>
  <Application>Microsoft Office PowerPoint</Application>
  <PresentationFormat>Custom</PresentationFormat>
  <Paragraphs>112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1_RetrospectVTI</vt:lpstr>
      <vt:lpstr>Outsourcing company</vt:lpstr>
      <vt:lpstr>Swot analysis </vt:lpstr>
      <vt:lpstr>oppourtunites</vt:lpstr>
      <vt:lpstr>Threats</vt:lpstr>
      <vt:lpstr>Marketing strategy 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To outsource and attract candidates through social media (ONLINE STRATEGY)</vt:lpstr>
      <vt:lpstr>CONTD…</vt:lpstr>
      <vt:lpstr>Outsorcing distribution model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Outsourcing company</dc:title>
  <dc:creator>Smriti Ghosh</dc:creator>
  <cp:lastModifiedBy>user</cp:lastModifiedBy>
  <cp:revision>6</cp:revision>
  <dcterms:created xsi:type="dcterms:W3CDTF">2022-08-02T02:27:07Z</dcterms:created>
  <dcterms:modified xsi:type="dcterms:W3CDTF">2022-08-02T07:23:09Z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