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8"/>
  </p:notesMasterIdLst>
  <p:sldIdLst>
    <p:sldId id="264" r:id="rId2"/>
    <p:sldId id="266" r:id="rId3"/>
    <p:sldId id="259" r:id="rId4"/>
    <p:sldId id="265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50" autoAdjust="0"/>
  </p:normalViewPr>
  <p:slideViewPr>
    <p:cSldViewPr snapToGrid="0">
      <p:cViewPr varScale="1">
        <p:scale>
          <a:sx n="59" d="100"/>
          <a:sy n="59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E4F6C-4980-408C-9582-790DEE5DF6DD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71A80-BF53-441A-90E5-DD4183391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8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7565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55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9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24230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3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4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46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267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35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69C431-3089-4FCC-A70C-718E8AC6B279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B9A5C67-133D-4A64-B5A0-C890073F4CB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54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en-US" dirty="0" smtClean="0"/>
              <a:t>Telegram</a:t>
            </a:r>
            <a:r>
              <a:rPr lang="ru-RU" dirty="0" smtClean="0"/>
              <a:t>-бот</a:t>
            </a: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RU" dirty="0" smtClean="0"/>
              <a:t>ля языковой школы «</a:t>
            </a:r>
            <a:r>
              <a:rPr lang="en-US" dirty="0" smtClean="0"/>
              <a:t>SkyTat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1026" name="Picture 2" descr="https://im0-tub-ru.yandex.net/i?id=b52ed5e5a4970cb28dce6d09b65fc64f-l&amp;n=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2676" y1="43505" x2="12676" y2="43505"/>
                        <a14:foregroundMark x1="43662" y1="58059" x2="43662" y2="58059"/>
                        <a14:foregroundMark x1="58059" y1="43349" x2="58059" y2="43349"/>
                        <a14:foregroundMark x1="58216" y1="48826" x2="58216" y2="48826"/>
                        <a14:foregroundMark x1="53521" y1="42567" x2="60720" y2="42410"/>
                        <a14:foregroundMark x1="74335" y1="60407" x2="74335" y2="60407"/>
                        <a14:foregroundMark x1="86072" y1="44914" x2="86072" y2="44914"/>
                        <a14:foregroundMark x1="51800" y1="41002" x2="51017" y2="41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079" y="3956279"/>
            <a:ext cx="3240556" cy="32405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8" name="Picture 4" descr="https://upload.wikimedia.org/wikipedia/commons/thumb/8/82/Telegram_logo.svg/1024px-Telegra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2" y="-666808"/>
            <a:ext cx="3599570" cy="3599571"/>
          </a:xfrm>
          <a:prstGeom prst="ellipse">
            <a:avLst/>
          </a:prstGeom>
          <a:ln w="190500" cap="rnd">
            <a:solidFill>
              <a:schemeClr val="bg2">
                <a:lumMod val="75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Проект представляет из себя </a:t>
            </a:r>
            <a:r>
              <a:rPr lang="en-US" dirty="0" smtClean="0"/>
              <a:t>Telegram</a:t>
            </a:r>
            <a:r>
              <a:rPr lang="ru-RU" dirty="0" smtClean="0"/>
              <a:t>-бота </a:t>
            </a:r>
            <a:r>
              <a:rPr lang="ru-RU" dirty="0"/>
              <a:t>для решения проблем, связанных с трудоемкостью организации занятий языковой школы </a:t>
            </a:r>
            <a:r>
              <a:rPr lang="en-US" dirty="0" smtClean="0"/>
              <a:t>“</a:t>
            </a:r>
            <a:r>
              <a:rPr lang="en-US" dirty="0" err="1" smtClean="0"/>
              <a:t>Skytat</a:t>
            </a:r>
            <a:r>
              <a:rPr lang="en-US" dirty="0" smtClean="0"/>
              <a:t>”</a:t>
            </a:r>
            <a:r>
              <a:rPr lang="ru-RU" dirty="0" smtClean="0"/>
              <a:t>. </a:t>
            </a:r>
            <a:r>
              <a:rPr lang="ru-RU" dirty="0"/>
              <a:t>Ранее проектом по созданию вспомогательного бота никто не занимался. Потребность в его создании появилась из-за возникновения проблем устройства учебного процесса с постепенным увеличением количества учеников. Бот будет помогать ученикам ориентироваться в расписании, получать актуальную информацию о занятиях и изучать татарский язык.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47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3887" y="1751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Century Gothic" panose="020B0502020202020204" pitchFamily="34" charset="0"/>
              </a:rPr>
              <a:t>Задачи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0335" y="2266817"/>
            <a:ext cx="7096539" cy="2089702"/>
          </a:xfr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Century Gothic" panose="020B0502020202020204" pitchFamily="34" charset="0"/>
              </a:rPr>
              <a:t>1</a:t>
            </a:r>
            <a:r>
              <a:rPr lang="ru-RU" sz="1800" dirty="0">
                <a:latin typeface="Century Gothic" panose="020B0502020202020204" pitchFamily="34" charset="0"/>
              </a:rPr>
              <a:t>. </a:t>
            </a:r>
            <a:r>
              <a:rPr lang="ru-RU" sz="1800" dirty="0" smtClean="0">
                <a:latin typeface="Century Gothic" panose="020B0502020202020204" pitchFamily="34" charset="0"/>
              </a:rPr>
              <a:t>Опрос </a:t>
            </a:r>
            <a:r>
              <a:rPr lang="ru-RU" sz="1800" dirty="0">
                <a:latin typeface="Century Gothic" panose="020B0502020202020204" pitchFamily="34" charset="0"/>
              </a:rPr>
              <a:t>для </a:t>
            </a:r>
            <a:r>
              <a:rPr lang="ru-RU" sz="1800" dirty="0" smtClean="0">
                <a:latin typeface="Century Gothic" panose="020B0502020202020204" pitchFamily="34" charset="0"/>
              </a:rPr>
              <a:t>выявления необходимости;</a:t>
            </a:r>
            <a:endParaRPr lang="ru-RU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2. З</a:t>
            </a:r>
            <a:r>
              <a:rPr lang="ru-RU" sz="1800" dirty="0" smtClean="0">
                <a:latin typeface="Century Gothic" panose="020B0502020202020204" pitchFamily="34" charset="0"/>
              </a:rPr>
              <a:t>апрограммировать Телеграмм-бот </a:t>
            </a:r>
            <a:r>
              <a:rPr lang="ru-RU" sz="1800" dirty="0">
                <a:latin typeface="Century Gothic" panose="020B0502020202020204" pitchFamily="34" charset="0"/>
              </a:rPr>
              <a:t>на языке Python;</a:t>
            </a: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3. Автоматизировать рассылку </a:t>
            </a:r>
            <a:r>
              <a:rPr lang="ru-RU" sz="1800" dirty="0" smtClean="0">
                <a:latin typeface="Century Gothic" panose="020B0502020202020204" pitchFamily="34" charset="0"/>
              </a:rPr>
              <a:t>сообщений;</a:t>
            </a:r>
            <a:endParaRPr lang="ru-RU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dirty="0">
                <a:latin typeface="Century Gothic" panose="020B0502020202020204" pitchFamily="34" charset="0"/>
              </a:rPr>
              <a:t>4. Сделать </a:t>
            </a:r>
            <a:r>
              <a:rPr lang="ru-RU" sz="1800" dirty="0" smtClean="0">
                <a:latin typeface="Century Gothic" panose="020B0502020202020204" pitchFamily="34" charset="0"/>
              </a:rPr>
              <a:t>ежедневную </a:t>
            </a:r>
            <a:r>
              <a:rPr lang="ru-RU" sz="1800" dirty="0">
                <a:latin typeface="Century Gothic" panose="020B0502020202020204" pitchFamily="34" charset="0"/>
              </a:rPr>
              <a:t>рассылку полезных </a:t>
            </a:r>
            <a:r>
              <a:rPr lang="ru-RU" sz="1800" dirty="0" smtClean="0">
                <a:latin typeface="Century Gothic" panose="020B0502020202020204" pitchFamily="34" charset="0"/>
              </a:rPr>
              <a:t>материалов;</a:t>
            </a:r>
            <a:endParaRPr lang="ru-RU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entury Gothic" panose="020B0502020202020204" pitchFamily="34" charset="0"/>
              </a:rPr>
              <a:t>5</a:t>
            </a:r>
            <a:r>
              <a:rPr lang="ru-RU" sz="1800" dirty="0" smtClean="0">
                <a:latin typeface="Century Gothic" panose="020B0502020202020204" pitchFamily="34" charset="0"/>
              </a:rPr>
              <a:t>. </a:t>
            </a:r>
            <a:r>
              <a:rPr lang="ru-RU" sz="1800" dirty="0">
                <a:latin typeface="Century Gothic" panose="020B0502020202020204" pitchFamily="34" charset="0"/>
              </a:rPr>
              <a:t>Подключить бот к сайту.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t="25329" b="17857"/>
          <a:stretch/>
        </p:blipFill>
        <p:spPr>
          <a:xfrm>
            <a:off x="8647043" y="1160394"/>
            <a:ext cx="3407871" cy="430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ách cài đặt PIP trên Windows 11 để chạy và quản lý Python - Sao Hải Vươ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7" t="9881" r="27945" b="12068"/>
          <a:stretch/>
        </p:blipFill>
        <p:spPr bwMode="auto">
          <a:xfrm>
            <a:off x="2331199" y="4325940"/>
            <a:ext cx="2413692" cy="236532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4560" y="228601"/>
            <a:ext cx="9601200" cy="1485900"/>
          </a:xfrm>
        </p:spPr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Результат</a:t>
            </a:r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26223" t="9803" r="25866" b="54000"/>
          <a:stretch/>
        </p:blipFill>
        <p:spPr>
          <a:xfrm>
            <a:off x="1006089" y="1626133"/>
            <a:ext cx="6064748" cy="25773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0" y="1479983"/>
            <a:ext cx="1280160" cy="40011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 smtClean="0">
                <a:latin typeface="Century Gothic" panose="020B0502020202020204" pitchFamily="34" charset="0"/>
              </a:rPr>
              <a:t>Код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483083" y="564167"/>
            <a:ext cx="2222339" cy="73027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START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999706" y="3141264"/>
            <a:ext cx="3194074" cy="810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Выберите группу(по времени)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5" name="Равнобедренный треугольник 14"/>
          <p:cNvSpPr/>
          <p:nvPr/>
        </p:nvSpPr>
        <p:spPr>
          <a:xfrm>
            <a:off x="8700815" y="4872510"/>
            <a:ext cx="1786874" cy="1024359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Назад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607524" y="1880093"/>
            <a:ext cx="3978734" cy="7759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entury Gothic" panose="020B0502020202020204" pitchFamily="34" charset="0"/>
              </a:rPr>
              <a:t>Выберите группу преподавателя</a:t>
            </a:r>
            <a:endParaRPr lang="ru-RU" dirty="0">
              <a:latin typeface="Century Gothic" panose="020B0502020202020204" pitchFamily="34" charset="0"/>
            </a:endParaRPr>
          </a:p>
        </p:txBody>
      </p:sp>
      <p:cxnSp>
        <p:nvCxnSpPr>
          <p:cNvPr id="20" name="Прямая со стрелкой 19"/>
          <p:cNvCxnSpPr>
            <a:stCxn id="12" idx="4"/>
            <a:endCxn id="16" idx="0"/>
          </p:cNvCxnSpPr>
          <p:nvPr/>
        </p:nvCxnSpPr>
        <p:spPr>
          <a:xfrm>
            <a:off x="9594253" y="1294441"/>
            <a:ext cx="2638" cy="585652"/>
          </a:xfrm>
          <a:prstGeom prst="straightConnector1">
            <a:avLst/>
          </a:prstGeom>
          <a:ln w="25400"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6" idx="2"/>
            <a:endCxn id="13" idx="0"/>
          </p:cNvCxnSpPr>
          <p:nvPr/>
        </p:nvCxnSpPr>
        <p:spPr>
          <a:xfrm flipH="1">
            <a:off x="9596743" y="2656080"/>
            <a:ext cx="148" cy="485184"/>
          </a:xfrm>
          <a:prstGeom prst="straightConnector1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3" idx="2"/>
            <a:endCxn id="15" idx="0"/>
          </p:cNvCxnSpPr>
          <p:nvPr/>
        </p:nvCxnSpPr>
        <p:spPr>
          <a:xfrm flipH="1">
            <a:off x="9594252" y="3951492"/>
            <a:ext cx="2491" cy="921018"/>
          </a:xfrm>
          <a:prstGeom prst="straightConnector1">
            <a:avLst/>
          </a:prstGeom>
          <a:ln w="2540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6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Конфиденциальность бота</a:t>
            </a:r>
          </a:p>
          <a:p>
            <a:r>
              <a:rPr lang="ru-RU" dirty="0" smtClean="0"/>
              <a:t>Добавление записи на занятия</a:t>
            </a:r>
          </a:p>
          <a:p>
            <a:r>
              <a:rPr lang="ru-RU" dirty="0" smtClean="0"/>
              <a:t>Техническая поддержка</a:t>
            </a:r>
          </a:p>
          <a:p>
            <a:r>
              <a:rPr lang="ru-RU" dirty="0" smtClean="0"/>
              <a:t>Раздел «О нас»</a:t>
            </a:r>
          </a:p>
          <a:p>
            <a:r>
              <a:rPr lang="ru-RU" dirty="0" smtClean="0"/>
              <a:t>Наши услуги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3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9400" y="2567479"/>
            <a:ext cx="9601200" cy="14859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Century Gothic" panose="020B0502020202020204" pitchFamily="34" charset="0"/>
              </a:rPr>
              <a:t>Спасибо за вопросы!</a:t>
            </a:r>
            <a:endParaRPr lang="ru-RU" sz="5400" dirty="0"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7235" y="3950509"/>
            <a:ext cx="8275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entury Gothic" panose="020B0502020202020204" pitchFamily="34" charset="0"/>
              </a:rPr>
              <a:t>Бот сейчас в стадии разработки, поэтому даже после проделанной работы необходимо выполнить много задач и подзадач для достижения результата.</a:t>
            </a:r>
            <a:endParaRPr lang="ru-R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1519</TotalTime>
  <Words>166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Franklin Gothic Book</vt:lpstr>
      <vt:lpstr>Crop</vt:lpstr>
      <vt:lpstr>ПРОЕКТ Telegram-бот</vt:lpstr>
      <vt:lpstr>Описание проекта</vt:lpstr>
      <vt:lpstr>Задачи </vt:lpstr>
      <vt:lpstr>Результат</vt:lpstr>
      <vt:lpstr>Возможности для развития</vt:lpstr>
      <vt:lpstr>Спасибо за вопросы!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Актуальность</dc:title>
  <dc:creator>MI</dc:creator>
  <cp:lastModifiedBy>Султанбеков Ярослав</cp:lastModifiedBy>
  <cp:revision>32</cp:revision>
  <dcterms:created xsi:type="dcterms:W3CDTF">2021-12-19T06:32:10Z</dcterms:created>
  <dcterms:modified xsi:type="dcterms:W3CDTF">2022-03-14T16:36:30Z</dcterms:modified>
</cp:coreProperties>
</file>