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8" Type="http://schemas.openxmlformats.org/officeDocument/2006/relationships/image" Target="../media/image27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uice Dependency Inj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Guice Dependency Injection</a:t>
            </a:r>
          </a:p>
        </p:txBody>
      </p:sp>
      <p:sp>
        <p:nvSpPr>
          <p:cNvPr id="120" name="ho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32" y="5619988"/>
            <a:ext cx="11800936" cy="138382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3632" y="2526109"/>
            <a:ext cx="10117667" cy="840545"/>
          </a:xfrm>
          <a:prstGeom prst="rect">
            <a:avLst/>
          </a:prstGeom>
          <a:ln w="88900">
            <a:miter lim="400000"/>
          </a:ln>
        </p:spPr>
      </p:pic>
      <p:sp>
        <p:nvSpPr>
          <p:cNvPr id="141" name="Arrow"/>
          <p:cNvSpPr/>
          <p:nvPr/>
        </p:nvSpPr>
        <p:spPr>
          <a:xfrm rot="5400000">
            <a:off x="5867400" y="385833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6101622"/>
            <a:ext cx="11277601" cy="471356"/>
          </a:xfrm>
          <a:prstGeom prst="rect">
            <a:avLst/>
          </a:prstGeom>
          <a:ln w="889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1093" y="2150717"/>
            <a:ext cx="9942614" cy="880166"/>
          </a:xfrm>
          <a:prstGeom prst="rect">
            <a:avLst/>
          </a:prstGeom>
          <a:ln w="88900">
            <a:miter lim="400000"/>
          </a:ln>
        </p:spPr>
      </p:pic>
      <p:sp>
        <p:nvSpPr>
          <p:cNvPr id="145" name="Arrow"/>
          <p:cNvSpPr/>
          <p:nvPr/>
        </p:nvSpPr>
        <p:spPr>
          <a:xfrm rot="5400000">
            <a:off x="5867400" y="3931252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668" y="5159526"/>
            <a:ext cx="11661464" cy="3650948"/>
          </a:xfrm>
          <a:prstGeom prst="rect">
            <a:avLst/>
          </a:prstGeom>
          <a:ln w="889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5379" y="445756"/>
            <a:ext cx="6134042" cy="2823857"/>
          </a:xfrm>
          <a:prstGeom prst="rect">
            <a:avLst/>
          </a:prstGeom>
          <a:ln w="88900">
            <a:miter lim="400000"/>
          </a:ln>
        </p:spPr>
      </p:pic>
      <p:sp>
        <p:nvSpPr>
          <p:cNvPr id="149" name="Arrow"/>
          <p:cNvSpPr/>
          <p:nvPr/>
        </p:nvSpPr>
        <p:spPr>
          <a:xfrm rot="5400000">
            <a:off x="5867400" y="357956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 injector moet elke class met @Inject kenn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5400"/>
            </a:lvl1pPr>
          </a:lstStyle>
          <a:p>
            <a:pPr/>
            <a:r>
              <a:t>De injector moet elke class met @Inject kennen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726826" y="4417690"/>
            <a:ext cx="2242048" cy="237276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4" name="Main"/>
          <p:cNvSpPr txBox="1"/>
          <p:nvPr/>
        </p:nvSpPr>
        <p:spPr>
          <a:xfrm>
            <a:off x="1081661" y="5213909"/>
            <a:ext cx="153237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155" name="Rectangle"/>
          <p:cNvSpPr/>
          <p:nvPr/>
        </p:nvSpPr>
        <p:spPr>
          <a:xfrm>
            <a:off x="3977117" y="4399036"/>
            <a:ext cx="2242047" cy="241007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7227407" y="4399036"/>
            <a:ext cx="2242047" cy="241007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0366718" y="4399036"/>
            <a:ext cx="2242047" cy="241007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8" name="Controller"/>
          <p:cNvSpPr txBox="1"/>
          <p:nvPr/>
        </p:nvSpPr>
        <p:spPr>
          <a:xfrm>
            <a:off x="3976744" y="5288931"/>
            <a:ext cx="2242793" cy="63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Controller</a:t>
            </a:r>
          </a:p>
        </p:txBody>
      </p:sp>
      <p:sp>
        <p:nvSpPr>
          <p:cNvPr id="159" name="POJO"/>
          <p:cNvSpPr txBox="1"/>
          <p:nvPr/>
        </p:nvSpPr>
        <p:spPr>
          <a:xfrm>
            <a:off x="7562497" y="5213909"/>
            <a:ext cx="157186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POJO</a:t>
            </a:r>
          </a:p>
        </p:txBody>
      </p:sp>
      <p:sp>
        <p:nvSpPr>
          <p:cNvPr id="160" name="Helper"/>
          <p:cNvSpPr txBox="1"/>
          <p:nvPr/>
        </p:nvSpPr>
        <p:spPr>
          <a:xfrm>
            <a:off x="10504655" y="5213909"/>
            <a:ext cx="1966172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Helper</a:t>
            </a:r>
          </a:p>
        </p:txBody>
      </p:sp>
      <p:sp>
        <p:nvSpPr>
          <p:cNvPr id="161" name="@Inject"/>
          <p:cNvSpPr txBox="1"/>
          <p:nvPr/>
        </p:nvSpPr>
        <p:spPr>
          <a:xfrm>
            <a:off x="8424873" y="3311886"/>
            <a:ext cx="2429434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</a:t>
            </a:r>
          </a:p>
        </p:txBody>
      </p:sp>
      <p:sp>
        <p:nvSpPr>
          <p:cNvPr id="162" name="@Inject"/>
          <p:cNvSpPr txBox="1"/>
          <p:nvPr/>
        </p:nvSpPr>
        <p:spPr>
          <a:xfrm>
            <a:off x="2080933" y="3311886"/>
            <a:ext cx="2429434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</a:t>
            </a:r>
          </a:p>
        </p:txBody>
      </p:sp>
      <p:sp>
        <p:nvSpPr>
          <p:cNvPr id="163" name="new POJO()"/>
          <p:cNvSpPr txBox="1"/>
          <p:nvPr/>
        </p:nvSpPr>
        <p:spPr>
          <a:xfrm>
            <a:off x="5264507" y="7115933"/>
            <a:ext cx="3504486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POJO()</a:t>
            </a:r>
          </a:p>
        </p:txBody>
      </p:sp>
      <p:sp>
        <p:nvSpPr>
          <p:cNvPr id="164" name="Arrow"/>
          <p:cNvSpPr/>
          <p:nvPr/>
        </p:nvSpPr>
        <p:spPr>
          <a:xfrm>
            <a:off x="3157852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65" name="Arrow"/>
          <p:cNvSpPr/>
          <p:nvPr/>
        </p:nvSpPr>
        <p:spPr>
          <a:xfrm>
            <a:off x="6421622" y="5288931"/>
            <a:ext cx="630285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66" name="Arrow"/>
          <p:cNvSpPr/>
          <p:nvPr/>
        </p:nvSpPr>
        <p:spPr>
          <a:xfrm>
            <a:off x="9602943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726826" y="4417690"/>
            <a:ext cx="2242047" cy="237276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69" name="Main"/>
          <p:cNvSpPr txBox="1"/>
          <p:nvPr/>
        </p:nvSpPr>
        <p:spPr>
          <a:xfrm>
            <a:off x="1081661" y="5213909"/>
            <a:ext cx="153237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170" name="Rectangle"/>
          <p:cNvSpPr/>
          <p:nvPr/>
        </p:nvSpPr>
        <p:spPr>
          <a:xfrm>
            <a:off x="3977117" y="4399036"/>
            <a:ext cx="2242047" cy="241007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7227407" y="4399036"/>
            <a:ext cx="2242047" cy="241007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2" name="Rectangle"/>
          <p:cNvSpPr/>
          <p:nvPr/>
        </p:nvSpPr>
        <p:spPr>
          <a:xfrm>
            <a:off x="10366718" y="4399036"/>
            <a:ext cx="2242047" cy="241007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3" name="Controller"/>
          <p:cNvSpPr txBox="1"/>
          <p:nvPr/>
        </p:nvSpPr>
        <p:spPr>
          <a:xfrm>
            <a:off x="3976744" y="5288931"/>
            <a:ext cx="2242793" cy="63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Controller</a:t>
            </a:r>
          </a:p>
        </p:txBody>
      </p:sp>
      <p:sp>
        <p:nvSpPr>
          <p:cNvPr id="174" name="POJO"/>
          <p:cNvSpPr txBox="1"/>
          <p:nvPr/>
        </p:nvSpPr>
        <p:spPr>
          <a:xfrm>
            <a:off x="7562497" y="5213909"/>
            <a:ext cx="157186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POJO</a:t>
            </a:r>
          </a:p>
        </p:txBody>
      </p:sp>
      <p:sp>
        <p:nvSpPr>
          <p:cNvPr id="175" name="Helper"/>
          <p:cNvSpPr txBox="1"/>
          <p:nvPr/>
        </p:nvSpPr>
        <p:spPr>
          <a:xfrm>
            <a:off x="10504656" y="5213909"/>
            <a:ext cx="1966171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Helper</a:t>
            </a:r>
          </a:p>
        </p:txBody>
      </p:sp>
      <p:sp>
        <p:nvSpPr>
          <p:cNvPr id="176" name="@Inject Helper"/>
          <p:cNvSpPr txBox="1"/>
          <p:nvPr/>
        </p:nvSpPr>
        <p:spPr>
          <a:xfrm>
            <a:off x="7644820" y="3311886"/>
            <a:ext cx="4546531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 Helper</a:t>
            </a:r>
          </a:p>
        </p:txBody>
      </p:sp>
      <p:sp>
        <p:nvSpPr>
          <p:cNvPr id="177" name="@Inject Controller"/>
          <p:cNvSpPr txBox="1"/>
          <p:nvPr/>
        </p:nvSpPr>
        <p:spPr>
          <a:xfrm>
            <a:off x="529296" y="3311886"/>
            <a:ext cx="58873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 Controller</a:t>
            </a:r>
          </a:p>
        </p:txBody>
      </p:sp>
      <p:sp>
        <p:nvSpPr>
          <p:cNvPr id="178" name="@Inject POJO"/>
          <p:cNvSpPr txBox="1"/>
          <p:nvPr/>
        </p:nvSpPr>
        <p:spPr>
          <a:xfrm>
            <a:off x="4660651" y="7115933"/>
            <a:ext cx="4152227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 POJO</a:t>
            </a:r>
          </a:p>
        </p:txBody>
      </p:sp>
      <p:sp>
        <p:nvSpPr>
          <p:cNvPr id="179" name="Arrow"/>
          <p:cNvSpPr/>
          <p:nvPr/>
        </p:nvSpPr>
        <p:spPr>
          <a:xfrm>
            <a:off x="3157852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0" name="Arrow"/>
          <p:cNvSpPr/>
          <p:nvPr/>
        </p:nvSpPr>
        <p:spPr>
          <a:xfrm>
            <a:off x="6421621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1" name="Arrow"/>
          <p:cNvSpPr/>
          <p:nvPr/>
        </p:nvSpPr>
        <p:spPr>
          <a:xfrm>
            <a:off x="9602943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"/>
          <p:cNvSpPr/>
          <p:nvPr/>
        </p:nvSpPr>
        <p:spPr>
          <a:xfrm>
            <a:off x="726826" y="4417690"/>
            <a:ext cx="2242047" cy="237276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4" name="Main"/>
          <p:cNvSpPr txBox="1"/>
          <p:nvPr/>
        </p:nvSpPr>
        <p:spPr>
          <a:xfrm>
            <a:off x="1081661" y="5213909"/>
            <a:ext cx="153237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185" name="Rectangle"/>
          <p:cNvSpPr/>
          <p:nvPr/>
        </p:nvSpPr>
        <p:spPr>
          <a:xfrm>
            <a:off x="3977117" y="4399036"/>
            <a:ext cx="2242047" cy="241007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7227407" y="4399036"/>
            <a:ext cx="2242047" cy="241007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10366718" y="4399036"/>
            <a:ext cx="2242047" cy="241007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8" name="Controller"/>
          <p:cNvSpPr txBox="1"/>
          <p:nvPr/>
        </p:nvSpPr>
        <p:spPr>
          <a:xfrm>
            <a:off x="3976744" y="5288931"/>
            <a:ext cx="2242793" cy="63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Controller</a:t>
            </a:r>
          </a:p>
        </p:txBody>
      </p:sp>
      <p:sp>
        <p:nvSpPr>
          <p:cNvPr id="189" name="POJO"/>
          <p:cNvSpPr txBox="1"/>
          <p:nvPr/>
        </p:nvSpPr>
        <p:spPr>
          <a:xfrm>
            <a:off x="7562497" y="5213909"/>
            <a:ext cx="1571868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POJO</a:t>
            </a:r>
          </a:p>
        </p:txBody>
      </p:sp>
      <p:sp>
        <p:nvSpPr>
          <p:cNvPr id="190" name="Helper"/>
          <p:cNvSpPr txBox="1"/>
          <p:nvPr/>
        </p:nvSpPr>
        <p:spPr>
          <a:xfrm>
            <a:off x="10504656" y="5213909"/>
            <a:ext cx="1966171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Helper</a:t>
            </a:r>
          </a:p>
        </p:txBody>
      </p:sp>
      <p:sp>
        <p:nvSpPr>
          <p:cNvPr id="191" name="@Inject Helper"/>
          <p:cNvSpPr txBox="1"/>
          <p:nvPr/>
        </p:nvSpPr>
        <p:spPr>
          <a:xfrm>
            <a:off x="7644821" y="3311886"/>
            <a:ext cx="454653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 Helper</a:t>
            </a:r>
          </a:p>
        </p:txBody>
      </p:sp>
      <p:sp>
        <p:nvSpPr>
          <p:cNvPr id="192" name="@Inject Controller"/>
          <p:cNvSpPr txBox="1"/>
          <p:nvPr/>
        </p:nvSpPr>
        <p:spPr>
          <a:xfrm>
            <a:off x="529296" y="3311886"/>
            <a:ext cx="58873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 Controller</a:t>
            </a:r>
          </a:p>
        </p:txBody>
      </p:sp>
      <p:sp>
        <p:nvSpPr>
          <p:cNvPr id="193" name="Provider&lt;POJO&gt;"/>
          <p:cNvSpPr txBox="1"/>
          <p:nvPr/>
        </p:nvSpPr>
        <p:spPr>
          <a:xfrm>
            <a:off x="4378921" y="7115933"/>
            <a:ext cx="4715686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Provider&lt;POJO&gt;</a:t>
            </a:r>
          </a:p>
        </p:txBody>
      </p:sp>
      <p:sp>
        <p:nvSpPr>
          <p:cNvPr id="194" name="Arrow"/>
          <p:cNvSpPr/>
          <p:nvPr/>
        </p:nvSpPr>
        <p:spPr>
          <a:xfrm>
            <a:off x="3157852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95" name="Arrow"/>
          <p:cNvSpPr/>
          <p:nvPr/>
        </p:nvSpPr>
        <p:spPr>
          <a:xfrm>
            <a:off x="6421621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96" name="Arrow"/>
          <p:cNvSpPr/>
          <p:nvPr/>
        </p:nvSpPr>
        <p:spPr>
          <a:xfrm>
            <a:off x="9602943" y="5288931"/>
            <a:ext cx="630286" cy="630285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34" y="1403125"/>
            <a:ext cx="11678932" cy="694735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et do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Het doel</a:t>
            </a:r>
          </a:p>
        </p:txBody>
      </p:sp>
      <p:sp>
        <p:nvSpPr>
          <p:cNvPr id="123" name="Coupling verlagen waardoor j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Coupling verlagen waardoor je:</a:t>
            </a:r>
          </a:p>
          <a:p>
            <a:pPr lvl="1">
              <a:buBlip>
                <a:blip r:embed="rId2"/>
              </a:buBlip>
            </a:pPr>
            <a:r>
              <a:t>makkelijker bestaande code kan vervangen</a:t>
            </a:r>
          </a:p>
          <a:p>
            <a:pPr lvl="1">
              <a:buBlip>
                <a:blip r:embed="rId2"/>
              </a:buBlip>
            </a:pPr>
            <a:r>
              <a:t>makkelijker classes kan stubben bij het testen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11" y="3572184"/>
            <a:ext cx="10490178" cy="260923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769" y="792108"/>
            <a:ext cx="10303262" cy="626438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3057000"/>
            <a:ext cx="10490200" cy="17346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632" y="4456509"/>
            <a:ext cx="10117667" cy="84054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093" y="4436717"/>
            <a:ext cx="9942614" cy="88016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359" y="2377037"/>
            <a:ext cx="10860082" cy="499952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617" y="3980737"/>
            <a:ext cx="11021566" cy="179212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