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622526"/>
            <a:ext cx="8361229" cy="2098226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720752"/>
            <a:ext cx="6831673" cy="1086237"/>
          </a:xfrm>
        </p:spPr>
        <p:txBody>
          <a:bodyPr/>
          <a:lstStyle/>
          <a:p>
            <a:r>
              <a:rPr lang="en-US" dirty="0"/>
              <a:t>Image rectification</a:t>
            </a:r>
          </a:p>
        </p:txBody>
      </p:sp>
    </p:spTree>
    <p:extLst>
      <p:ext uri="{BB962C8B-B14F-4D97-AF65-F5344CB8AC3E}">
        <p14:creationId xmlns:p14="http://schemas.microsoft.com/office/powerpoint/2010/main" val="22593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7872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/>
              <a:t>Image</a:t>
            </a:r>
            <a:r>
              <a:rPr lang="uk-UA" sz="4000" dirty="0"/>
              <a:t> </a:t>
            </a:r>
            <a:r>
              <a:rPr lang="en-US" sz="4000" dirty="0"/>
              <a:t>rectification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3772"/>
            <a:ext cx="9601200" cy="4880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	</a:t>
            </a:r>
            <a:endParaRPr lang="en-US" sz="2200" dirty="0"/>
          </a:p>
        </p:txBody>
      </p:sp>
      <p:pic>
        <p:nvPicPr>
          <p:cNvPr id="4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72356"/>
            <a:ext cx="365379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5714" y="1972356"/>
            <a:ext cx="5167086" cy="360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8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742" y="2171700"/>
            <a:ext cx="8326882" cy="3581400"/>
          </a:xfrm>
        </p:spPr>
        <p:txBody>
          <a:bodyPr/>
          <a:lstStyle/>
          <a:p>
            <a:r>
              <a:rPr lang="en-US" dirty="0"/>
              <a:t>Calculating matrix to change basis</a:t>
            </a:r>
          </a:p>
          <a:p>
            <a:r>
              <a:rPr lang="en-US" dirty="0"/>
              <a:t>Determine new coordinates for every pixel using matrix</a:t>
            </a:r>
          </a:p>
          <a:p>
            <a:r>
              <a:rPr lang="en-US" dirty="0"/>
              <a:t>Place each pixel at the new coordinates</a:t>
            </a:r>
          </a:p>
        </p:txBody>
      </p:sp>
    </p:spTree>
    <p:extLst>
      <p:ext uri="{BB962C8B-B14F-4D97-AF65-F5344CB8AC3E}">
        <p14:creationId xmlns:p14="http://schemas.microsoft.com/office/powerpoint/2010/main" val="167552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1026" name="Picture 2" descr="Результат пошуку зображень за запитом &quot;program testing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63" y="1428750"/>
            <a:ext cx="7961073" cy="502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0" y="259773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Web - 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193223"/>
            <a:ext cx="8667750" cy="52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345" y="1932710"/>
            <a:ext cx="9601200" cy="1485900"/>
          </a:xfrm>
        </p:spPr>
        <p:txBody>
          <a:bodyPr>
            <a:normAutofit/>
          </a:bodyPr>
          <a:lstStyle/>
          <a:p>
            <a:r>
              <a:rPr lang="en-US" sz="6600" dirty="0"/>
              <a:t>Thank You for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618" y="4405746"/>
            <a:ext cx="5015345" cy="2168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Our team:</a:t>
            </a:r>
          </a:p>
          <a:p>
            <a:r>
              <a:rPr lang="en-US" dirty="0" err="1"/>
              <a:t>Yaryna</a:t>
            </a:r>
            <a:r>
              <a:rPr lang="en-US" dirty="0"/>
              <a:t> </a:t>
            </a:r>
            <a:r>
              <a:rPr lang="en-US" dirty="0" err="1"/>
              <a:t>Korduba</a:t>
            </a:r>
            <a:endParaRPr lang="en-US" dirty="0"/>
          </a:p>
          <a:p>
            <a:r>
              <a:rPr lang="en-US" dirty="0"/>
              <a:t>Vlad </a:t>
            </a:r>
            <a:r>
              <a:rPr lang="en-US" dirty="0" err="1"/>
              <a:t>Velychko</a:t>
            </a:r>
            <a:endParaRPr lang="en-US" dirty="0"/>
          </a:p>
          <a:p>
            <a:r>
              <a:rPr lang="en-US" dirty="0"/>
              <a:t>Anton Tarasov</a:t>
            </a:r>
          </a:p>
          <a:p>
            <a:r>
              <a:rPr lang="en-US" dirty="0" err="1"/>
              <a:t>Myroslav</a:t>
            </a:r>
            <a:r>
              <a:rPr lang="en-US" dirty="0"/>
              <a:t> </a:t>
            </a:r>
            <a:r>
              <a:rPr lang="en-US" dirty="0" err="1"/>
              <a:t>Syvokhip</a:t>
            </a:r>
            <a:endParaRPr lang="en-US" dirty="0"/>
          </a:p>
          <a:p>
            <a:r>
              <a:rPr lang="en-US" dirty="0" err="1"/>
              <a:t>Yuliya</a:t>
            </a:r>
            <a:r>
              <a:rPr lang="en-US" dirty="0"/>
              <a:t> Antonyshyn</a:t>
            </a:r>
          </a:p>
        </p:txBody>
      </p:sp>
    </p:spTree>
    <p:extLst>
      <p:ext uri="{BB962C8B-B14F-4D97-AF65-F5344CB8AC3E}">
        <p14:creationId xmlns:p14="http://schemas.microsoft.com/office/powerpoint/2010/main" val="41619753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268</TotalTime>
  <Words>47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Project</vt:lpstr>
      <vt:lpstr>Image rectification</vt:lpstr>
      <vt:lpstr>Coding</vt:lpstr>
      <vt:lpstr>Testing</vt:lpstr>
      <vt:lpstr>Web - presentation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cs.ucu.edu.ua</dc:creator>
  <cp:lastModifiedBy>cs.ucu.edu.ua</cp:lastModifiedBy>
  <cp:revision>13</cp:revision>
  <dcterms:created xsi:type="dcterms:W3CDTF">2016-11-10T12:38:20Z</dcterms:created>
  <dcterms:modified xsi:type="dcterms:W3CDTF">2016-12-13T09:17:36Z</dcterms:modified>
</cp:coreProperties>
</file>