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3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40" autoAdjust="0"/>
    <p:restoredTop sz="94660"/>
  </p:normalViewPr>
  <p:slideViewPr>
    <p:cSldViewPr snapToGrid="0">
      <p:cViewPr varScale="1">
        <p:scale>
          <a:sx n="89" d="100"/>
          <a:sy n="89" d="100"/>
        </p:scale>
        <p:origin x="-5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622526"/>
            <a:ext cx="8361229" cy="2098226"/>
          </a:xfrm>
        </p:spPr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4" y="3720752"/>
            <a:ext cx="6831673" cy="1086237"/>
          </a:xfrm>
        </p:spPr>
        <p:txBody>
          <a:bodyPr/>
          <a:lstStyle/>
          <a:p>
            <a:r>
              <a:rPr lang="en-US" dirty="0"/>
              <a:t>Image rectification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25932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781" y="1952864"/>
            <a:ext cx="365379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0128" y="1950477"/>
            <a:ext cx="5167086" cy="360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7036"/>
            <a:ext cx="9601200" cy="1485900"/>
          </a:xfrm>
        </p:spPr>
        <p:txBody>
          <a:bodyPr>
            <a:normAutofit/>
          </a:bodyPr>
          <a:lstStyle/>
          <a:p>
            <a:r>
              <a:rPr lang="en-US" sz="4000" dirty="0"/>
              <a:t>Image</a:t>
            </a:r>
            <a:r>
              <a:rPr lang="uk-UA" sz="4000" dirty="0"/>
              <a:t> </a:t>
            </a:r>
            <a:r>
              <a:rPr lang="en-US" sz="4000" dirty="0"/>
              <a:t>rectification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490" y="1672936"/>
            <a:ext cx="9601200" cy="4880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	</a:t>
            </a:r>
            <a:endParaRPr lang="en-US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55531" y="1108870"/>
            <a:ext cx="9764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The goal for this project is to remove perspective from an image of a flat surface.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87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4109"/>
            <a:ext cx="9601200" cy="4322617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We </a:t>
            </a:r>
            <a:r>
              <a:rPr lang="en-US" dirty="0"/>
              <a:t>will synthesize a new image. This new image has never been captured by a </a:t>
            </a:r>
            <a:r>
              <a:rPr lang="en-US" dirty="0" smtClean="0"/>
              <a:t>camera.</a:t>
            </a:r>
            <a:endParaRPr lang="en-US" dirty="0"/>
          </a:p>
          <a:p>
            <a:pPr lvl="0"/>
            <a:r>
              <a:rPr lang="en-US" dirty="0"/>
              <a:t>The technique for carrying out this transformation makes use of the idea of a coordinate system.</a:t>
            </a:r>
          </a:p>
          <a:p>
            <a:pPr lvl="0"/>
            <a:r>
              <a:rPr lang="en-US" dirty="0"/>
              <a:t>Actually, it requires us to consider two coordinate systems and to transform between a </a:t>
            </a:r>
            <a:r>
              <a:rPr lang="en-US" dirty="0" smtClean="0"/>
              <a:t>representation </a:t>
            </a:r>
            <a:r>
              <a:rPr lang="en-US" dirty="0"/>
              <a:t>within one system and a representation within the other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The key of the algorithm is a change of a bases.</a:t>
            </a:r>
            <a:endParaRPr lang="en-US" dirty="0"/>
          </a:p>
          <a:p>
            <a:pPr lvl="0"/>
            <a:r>
              <a:rPr lang="en-US" dirty="0"/>
              <a:t>Forming the perspective-free image is easy once we have a function that maps pixel </a:t>
            </a:r>
            <a:r>
              <a:rPr lang="en-US" dirty="0" smtClean="0"/>
              <a:t>coordinates to </a:t>
            </a:r>
            <a:r>
              <a:rPr lang="en-US" dirty="0"/>
              <a:t>the coordinates of the corresponding point in the plane of the whiteboard.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793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0742" y="2324100"/>
            <a:ext cx="8326882" cy="4533900"/>
          </a:xfrm>
        </p:spPr>
        <p:txBody>
          <a:bodyPr/>
          <a:lstStyle/>
          <a:p>
            <a:r>
              <a:rPr lang="en-US" dirty="0"/>
              <a:t>Calculating matrix to change </a:t>
            </a:r>
            <a:r>
              <a:rPr lang="en-US" dirty="0" smtClean="0"/>
              <a:t>basis</a:t>
            </a:r>
            <a:endParaRPr lang="uk-UA" dirty="0" smtClean="0"/>
          </a:p>
          <a:p>
            <a:endParaRPr lang="en-US" dirty="0"/>
          </a:p>
          <a:p>
            <a:r>
              <a:rPr lang="en-US" dirty="0"/>
              <a:t>Determine new coordinates for every pixel using </a:t>
            </a:r>
            <a:r>
              <a:rPr lang="en-US" dirty="0" smtClean="0"/>
              <a:t>matrix</a:t>
            </a:r>
            <a:endParaRPr lang="uk-UA" dirty="0" smtClean="0"/>
          </a:p>
          <a:p>
            <a:endParaRPr lang="en-US" dirty="0"/>
          </a:p>
          <a:p>
            <a:r>
              <a:rPr lang="en-US" dirty="0"/>
              <a:t>Place each pixel at the new coordinates</a:t>
            </a:r>
          </a:p>
        </p:txBody>
      </p:sp>
    </p:spTree>
    <p:extLst>
      <p:ext uri="{BB962C8B-B14F-4D97-AF65-F5344CB8AC3E}">
        <p14:creationId xmlns:p14="http://schemas.microsoft.com/office/powerpoint/2010/main" xmlns="" val="167552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6683" y="1804499"/>
            <a:ext cx="5883883" cy="44783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 smtClean="0"/>
          </a:p>
          <a:p>
            <a:pPr marL="0" indent="0">
              <a:buFont typeface="Wingdings" pitchFamily="2" charset="2"/>
              <a:buChar char="§"/>
            </a:pPr>
            <a:r>
              <a:rPr lang="en-US" sz="1700" dirty="0" smtClean="0"/>
              <a:t>We </a:t>
            </a:r>
            <a:r>
              <a:rPr lang="en-US" sz="1700" dirty="0"/>
              <a:t>compare </a:t>
            </a:r>
            <a:r>
              <a:rPr lang="en-US" sz="1700" dirty="0" smtClean="0"/>
              <a:t>image  </a:t>
            </a:r>
            <a:r>
              <a:rPr lang="en-US" sz="1700" dirty="0"/>
              <a:t>we have after transformation with one that should be. </a:t>
            </a:r>
            <a:endParaRPr lang="en-US" sz="1700" dirty="0" smtClean="0"/>
          </a:p>
          <a:p>
            <a:pPr marL="0" indent="0">
              <a:buFont typeface="Wingdings" pitchFamily="2" charset="2"/>
              <a:buChar char="§"/>
            </a:pPr>
            <a:r>
              <a:rPr lang="en-US" sz="1700" dirty="0" smtClean="0"/>
              <a:t>Also </a:t>
            </a:r>
            <a:r>
              <a:rPr lang="en-US" sz="1700" dirty="0"/>
              <a:t>we used </a:t>
            </a:r>
            <a:r>
              <a:rPr lang="en-US" sz="1700" dirty="0" err="1"/>
              <a:t>unittests</a:t>
            </a:r>
            <a:r>
              <a:rPr lang="en-US" sz="1700" dirty="0"/>
              <a:t> to check input coordinates and call the exception</a:t>
            </a:r>
            <a:r>
              <a:rPr lang="uk-UA" sz="1700" dirty="0"/>
              <a:t> </a:t>
            </a:r>
            <a:r>
              <a:rPr lang="en-US" sz="1700" dirty="0"/>
              <a:t>handling.</a:t>
            </a:r>
            <a:endParaRPr lang="uk-UA" sz="1700" dirty="0"/>
          </a:p>
          <a:p>
            <a:pPr marL="0" indent="0">
              <a:buNone/>
            </a:pPr>
            <a:r>
              <a:rPr lang="en-US" sz="1600" dirty="0"/>
              <a:t>We tried to solve this problem without using special external solutions.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Our </a:t>
            </a:r>
            <a:r>
              <a:rPr lang="en-US" sz="1600" dirty="0"/>
              <a:t>approach gave us about 15-20% percents of similarity between prepared images and rectified ones. The problem is that when our program maps coordinates to the new one and we create new image there are a lot of empty entries in the matrix representation of image. (black distortion).</a:t>
            </a:r>
          </a:p>
          <a:p>
            <a:pPr marL="0" indent="0">
              <a:buNone/>
            </a:pPr>
            <a:endParaRPr lang="uk-UA" sz="1700" b="1" dirty="0"/>
          </a:p>
        </p:txBody>
      </p:sp>
      <p:pic>
        <p:nvPicPr>
          <p:cNvPr id="5" name="Picture 2" descr="Результат пошуку зображень за запитом &quot;program test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5669" y="2191057"/>
            <a:ext cx="4673998" cy="31081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18896" y="1524000"/>
            <a:ext cx="75359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For testing we have some </a:t>
            </a:r>
            <a:r>
              <a:rPr lang="en-US" sz="1700" dirty="0" err="1" smtClean="0"/>
              <a:t>unittests</a:t>
            </a:r>
            <a:r>
              <a:rPr lang="en-US" sz="1700" dirty="0" smtClean="0"/>
              <a:t> with prepared images. </a:t>
            </a:r>
          </a:p>
          <a:p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xmlns="" val="167082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7550" y="259773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Web - 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447" y="2873447"/>
            <a:ext cx="5474755" cy="33014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806824" y="1645920"/>
            <a:ext cx="10510221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700" dirty="0" smtClean="0"/>
              <a:t>To create a web application we used A Python </a:t>
            </a:r>
            <a:r>
              <a:rPr lang="en-US" sz="1700" dirty="0" err="1" smtClean="0"/>
              <a:t>Microframework</a:t>
            </a:r>
            <a:r>
              <a:rPr lang="en-US" sz="1700" dirty="0" smtClean="0"/>
              <a:t> – Flask</a:t>
            </a:r>
            <a:r>
              <a:rPr lang="en-US" sz="1700" dirty="0" smtClean="0"/>
              <a:t>. (With it we raise the </a:t>
            </a:r>
            <a:r>
              <a:rPr lang="en-US" sz="1700" dirty="0" smtClean="0"/>
              <a:t>server </a:t>
            </a:r>
            <a:r>
              <a:rPr lang="en-US" sz="1700" dirty="0" smtClean="0"/>
              <a:t>to which t</a:t>
            </a:r>
            <a:r>
              <a:rPr lang="en-US" sz="1700" dirty="0" smtClean="0"/>
              <a:t>here </a:t>
            </a:r>
            <a:r>
              <a:rPr lang="en-US" sz="1700" dirty="0" smtClean="0"/>
              <a:t>are two </a:t>
            </a:r>
            <a:r>
              <a:rPr lang="en-US" sz="1700" dirty="0" smtClean="0"/>
              <a:t>requests).</a:t>
            </a:r>
          </a:p>
          <a:p>
            <a:pPr>
              <a:buFont typeface="Wingdings" pitchFamily="2" charset="2"/>
              <a:buChar char="§"/>
            </a:pPr>
            <a:endParaRPr lang="en-US" sz="1700" dirty="0" smtClean="0"/>
          </a:p>
          <a:p>
            <a:pPr>
              <a:buFont typeface="Wingdings" pitchFamily="2" charset="2"/>
              <a:buChar char="§"/>
            </a:pPr>
            <a:r>
              <a:rPr lang="en-US" sz="1600" dirty="0" smtClean="0"/>
              <a:t>There </a:t>
            </a:r>
            <a:r>
              <a:rPr lang="en-US" sz="1600" dirty="0" smtClean="0"/>
              <a:t>is a form on the HTML page</a:t>
            </a:r>
            <a:r>
              <a:rPr lang="en-US" sz="1700" dirty="0" smtClean="0"/>
              <a:t> </a:t>
            </a:r>
            <a:r>
              <a:rPr lang="en-US" sz="1700" dirty="0" smtClean="0"/>
              <a:t>that allows you to download the original image and enter a list of coordinates of 4 points, </a:t>
            </a:r>
            <a:r>
              <a:rPr lang="en-US" sz="1600" dirty="0" smtClean="0"/>
              <a:t>which we will use in our algorithm</a:t>
            </a:r>
            <a:r>
              <a:rPr lang="en-US" sz="1700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sz="1700" dirty="0" smtClean="0"/>
          </a:p>
          <a:p>
            <a:pPr>
              <a:buFont typeface="Wingdings" pitchFamily="2" charset="2"/>
              <a:buChar char="§"/>
            </a:pPr>
            <a:r>
              <a:rPr lang="en-US" sz="1700" dirty="0" smtClean="0"/>
              <a:t>Our HTML </a:t>
            </a:r>
            <a:r>
              <a:rPr lang="en-US" sz="1700" dirty="0" smtClean="0"/>
              <a:t>code is connected to the script that displays </a:t>
            </a:r>
            <a:endParaRPr lang="en-US" sz="1700" dirty="0" smtClean="0"/>
          </a:p>
          <a:p>
            <a:r>
              <a:rPr lang="en-US" sz="1700" dirty="0" smtClean="0"/>
              <a:t>our chosen image on the page </a:t>
            </a:r>
            <a:r>
              <a:rPr lang="en-US" sz="1700" dirty="0" smtClean="0"/>
              <a:t>and script with which, </a:t>
            </a:r>
            <a:endParaRPr lang="en-US" sz="1700" dirty="0" smtClean="0"/>
          </a:p>
          <a:p>
            <a:r>
              <a:rPr lang="en-US" sz="1700" dirty="0" smtClean="0"/>
              <a:t>by </a:t>
            </a:r>
            <a:r>
              <a:rPr lang="en-US" sz="1700" dirty="0" smtClean="0"/>
              <a:t>clicking on the image, we find the coordinates </a:t>
            </a:r>
            <a:endParaRPr lang="en-US" sz="1700" dirty="0" smtClean="0"/>
          </a:p>
          <a:p>
            <a:r>
              <a:rPr lang="en-US" sz="1700" dirty="0" smtClean="0"/>
              <a:t>of </a:t>
            </a:r>
            <a:r>
              <a:rPr lang="en-US" sz="1700" dirty="0" smtClean="0"/>
              <a:t>the desired </a:t>
            </a:r>
            <a:r>
              <a:rPr lang="en-US" sz="1700" dirty="0" smtClean="0"/>
              <a:t>point</a:t>
            </a:r>
            <a:r>
              <a:rPr lang="uk-UA" sz="1700" dirty="0" smtClean="0"/>
              <a:t>.</a:t>
            </a:r>
            <a:endParaRPr lang="en-US" sz="1700" dirty="0" smtClean="0"/>
          </a:p>
          <a:p>
            <a:pPr>
              <a:buFont typeface="Wingdings" pitchFamily="2" charset="2"/>
              <a:buChar char="§"/>
            </a:pPr>
            <a:endParaRPr lang="uk-UA" sz="1700" dirty="0" smtClean="0"/>
          </a:p>
          <a:p>
            <a:pPr>
              <a:buFont typeface="Wingdings" pitchFamily="2" charset="2"/>
              <a:buChar char="§"/>
            </a:pPr>
            <a:r>
              <a:rPr lang="en-US" sz="1700" dirty="0" smtClean="0"/>
              <a:t>After </a:t>
            </a:r>
            <a:r>
              <a:rPr lang="en-US" sz="1700" dirty="0" smtClean="0"/>
              <a:t>submitting the original one and </a:t>
            </a:r>
            <a:r>
              <a:rPr lang="en-US" sz="1700" dirty="0" smtClean="0"/>
              <a:t>the resulting </a:t>
            </a:r>
            <a:endParaRPr lang="en-US" sz="1700" dirty="0" smtClean="0"/>
          </a:p>
          <a:p>
            <a:r>
              <a:rPr lang="en-US" sz="1700" dirty="0" smtClean="0"/>
              <a:t>i</a:t>
            </a:r>
            <a:r>
              <a:rPr lang="en-US" sz="1700" dirty="0" smtClean="0"/>
              <a:t>mages are displayed </a:t>
            </a:r>
            <a:r>
              <a:rPr lang="en-US" sz="1700" dirty="0" smtClean="0"/>
              <a:t>on the page.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xmlns="" val="97918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345" y="1932710"/>
            <a:ext cx="9601200" cy="1485900"/>
          </a:xfrm>
        </p:spPr>
        <p:txBody>
          <a:bodyPr>
            <a:normAutofit/>
          </a:bodyPr>
          <a:lstStyle/>
          <a:p>
            <a:r>
              <a:rPr lang="en-US" sz="6600" dirty="0"/>
              <a:t>Thank You for 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4618" y="4405746"/>
            <a:ext cx="5015345" cy="21682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Our team:</a:t>
            </a:r>
          </a:p>
          <a:p>
            <a:r>
              <a:rPr lang="en-US" dirty="0" err="1"/>
              <a:t>Yaryna</a:t>
            </a:r>
            <a:r>
              <a:rPr lang="en-US" dirty="0"/>
              <a:t> </a:t>
            </a:r>
            <a:r>
              <a:rPr lang="en-US" dirty="0" err="1"/>
              <a:t>Korduba</a:t>
            </a:r>
            <a:endParaRPr lang="en-US" dirty="0"/>
          </a:p>
          <a:p>
            <a:r>
              <a:rPr lang="en-US" dirty="0"/>
              <a:t>Vlad </a:t>
            </a:r>
            <a:r>
              <a:rPr lang="en-US" dirty="0" err="1"/>
              <a:t>Velychko</a:t>
            </a:r>
            <a:endParaRPr lang="en-US" dirty="0"/>
          </a:p>
          <a:p>
            <a:r>
              <a:rPr lang="en-US" dirty="0"/>
              <a:t>Anton Tarasov</a:t>
            </a:r>
          </a:p>
          <a:p>
            <a:r>
              <a:rPr lang="en-US" dirty="0" err="1"/>
              <a:t>Myroslav</a:t>
            </a:r>
            <a:r>
              <a:rPr lang="en-US" dirty="0"/>
              <a:t> </a:t>
            </a:r>
            <a:r>
              <a:rPr lang="en-US" dirty="0" err="1"/>
              <a:t>Syvokhip</a:t>
            </a:r>
            <a:endParaRPr lang="en-US" dirty="0"/>
          </a:p>
          <a:p>
            <a:r>
              <a:rPr lang="en-US" dirty="0" err="1"/>
              <a:t>Yuliya</a:t>
            </a:r>
            <a:r>
              <a:rPr lang="en-US" dirty="0"/>
              <a:t> Antonyshyn</a:t>
            </a:r>
          </a:p>
        </p:txBody>
      </p:sp>
    </p:spTree>
    <p:extLst>
      <p:ext uri="{BB962C8B-B14F-4D97-AF65-F5344CB8AC3E}">
        <p14:creationId xmlns:p14="http://schemas.microsoft.com/office/powerpoint/2010/main" xmlns="" val="41619753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472</TotalTime>
  <Words>329</Words>
  <Application>Microsoft Office PowerPoint</Application>
  <PresentationFormat>Произвольный</PresentationFormat>
  <Paragraphs>44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Crop</vt:lpstr>
      <vt:lpstr>Project</vt:lpstr>
      <vt:lpstr>Image rectification</vt:lpstr>
      <vt:lpstr>Theory</vt:lpstr>
      <vt:lpstr>Coding</vt:lpstr>
      <vt:lpstr>Testing</vt:lpstr>
      <vt:lpstr>Web - presentation</vt:lpstr>
      <vt:lpstr>Thank You for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cs.ucu.edu.ua</dc:creator>
  <cp:lastModifiedBy>i5</cp:lastModifiedBy>
  <cp:revision>26</cp:revision>
  <dcterms:created xsi:type="dcterms:W3CDTF">2016-11-10T12:38:20Z</dcterms:created>
  <dcterms:modified xsi:type="dcterms:W3CDTF">2016-12-14T09:01:41Z</dcterms:modified>
</cp:coreProperties>
</file>