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934df24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934df24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934df241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934df24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934df24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934df24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934df24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934df24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934df24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934df24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934df241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934df241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934df241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934df241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934df24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934df24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934df24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934df24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34df24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34df24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934df24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934df24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934df24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934df24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934df24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934df24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934df241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934df24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934df24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934df24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82426" cy="28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675" y="3110750"/>
            <a:ext cx="5943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563725" y="572750"/>
            <a:ext cx="20652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LAMBDA FUNCTION TRIGGERED AND TIME STREAM QUERY SET UP DONE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05550" y="12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TIME STREAM CONNECTED TO GRAFANA:</a:t>
            </a:r>
            <a:endParaRPr b="1" sz="172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375" y="2226775"/>
            <a:ext cx="5599700" cy="20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5" y="464075"/>
            <a:ext cx="4185853" cy="20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1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STREAM ANALYTICS:</a:t>
            </a:r>
            <a:endParaRPr b="1" sz="1820"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2123" t="0"/>
          <a:stretch/>
        </p:blipFill>
        <p:spPr>
          <a:xfrm>
            <a:off x="725425" y="638500"/>
            <a:ext cx="2316025" cy="418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300" y="237688"/>
            <a:ext cx="3547251" cy="46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0" y="123425"/>
            <a:ext cx="5193741" cy="22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975" y="2444725"/>
            <a:ext cx="3788025" cy="16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6534750" y="312200"/>
            <a:ext cx="1534500" cy="2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QUERY SETUP: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770575" y="2904025"/>
            <a:ext cx="2864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CREATED AZURE ML: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0" y="123575"/>
            <a:ext cx="5478999" cy="19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50" y="2271350"/>
            <a:ext cx="4057875" cy="19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6061025" y="355100"/>
            <a:ext cx="25089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COMPUTE INSTANCE INSIDE THE JUPYTER NOTEBOOK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00" y="737375"/>
            <a:ext cx="4679211" cy="1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426275" y="119200"/>
            <a:ext cx="68517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POWERBI CONNECTED WITH BLOB STORAGE: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750" y="2775225"/>
            <a:ext cx="57340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20"/>
              <a:t>VISUALIZATION:</a:t>
            </a:r>
            <a:endParaRPr b="1" sz="152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25" y="493475"/>
            <a:ext cx="6857350" cy="3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THING:</a:t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-20033" l="0" r="-20033" t="0"/>
          <a:stretch/>
        </p:blipFill>
        <p:spPr>
          <a:xfrm>
            <a:off x="248900" y="1111025"/>
            <a:ext cx="46101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00" y="630649"/>
            <a:ext cx="3941400" cy="36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362" y="1127575"/>
            <a:ext cx="4056175" cy="39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27100" y="1228950"/>
            <a:ext cx="2441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DATA SENDED TO MQTT: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75" y="533575"/>
            <a:ext cx="59436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50" y="2280525"/>
            <a:ext cx="59436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8650" y="67925"/>
            <a:ext cx="5413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CREATED TIME STREAM: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75" y="-38150"/>
            <a:ext cx="4490550" cy="23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0" y="2242150"/>
            <a:ext cx="5943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56050" y="437650"/>
            <a:ext cx="9651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IOT RULE: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325" y="827925"/>
            <a:ext cx="59436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39400" y="138500"/>
            <a:ext cx="40917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TIME SERIES OUTPUT: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5" y="618025"/>
            <a:ext cx="5534524" cy="3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10450" y="128850"/>
            <a:ext cx="5240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FUNCTION HAS BEEN CREATED: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25" y="823625"/>
            <a:ext cx="59436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36750" y="138500"/>
            <a:ext cx="534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EVENT HUB CREATED: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41550" cy="19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400" y="2149375"/>
            <a:ext cx="5706174" cy="20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5093450" y="0"/>
            <a:ext cx="3882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LINKED WITH EVENT HUB FROM LAMBDA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