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D697A-F14C-4CF8-B606-F474D9ADBE3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C7D3-2706-4122-93F4-280400D0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33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274"/>
            <a:ext cx="7021666" cy="3933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Materializer Progress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Killion</a:t>
            </a:r>
            <a:r>
              <a:rPr lang="en-US" dirty="0" smtClean="0"/>
              <a:t>, Yaw </a:t>
            </a:r>
            <a:r>
              <a:rPr lang="en-US" dirty="0" err="1" smtClean="0"/>
              <a:t>Asabere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Victor </a:t>
            </a:r>
            <a:r>
              <a:rPr lang="en-US" dirty="0" err="1" smtClean="0"/>
              <a:t>Dilella</a:t>
            </a:r>
            <a:r>
              <a:rPr lang="en-US" dirty="0" smtClean="0"/>
              <a:t>, Matt Arbiz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933">
            <a:off x="575629" y="4253167"/>
            <a:ext cx="1924050" cy="2162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4873">
            <a:off x="6795157" y="4376388"/>
            <a:ext cx="19240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3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"/>
          <a:stretch/>
        </p:blipFill>
        <p:spPr>
          <a:xfrm>
            <a:off x="1676400" y="457200"/>
            <a:ext cx="60960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Function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Erase()</a:t>
            </a:r>
          </a:p>
          <a:p>
            <a:pPr marL="0" indent="0">
              <a:buNone/>
            </a:pPr>
            <a:r>
              <a:rPr lang="en-US" dirty="0" smtClean="0"/>
              <a:t>- erases all selected points</a:t>
            </a:r>
          </a:p>
          <a:p>
            <a:pPr marL="0" indent="0">
              <a:buNone/>
            </a:pPr>
            <a:r>
              <a:rPr lang="en-US" dirty="0" smtClean="0"/>
              <a:t>- sets points to false</a:t>
            </a:r>
          </a:p>
          <a:p>
            <a:pPr marL="0" indent="0">
              <a:buNone/>
            </a:pPr>
            <a:r>
              <a:rPr lang="en-US" dirty="0" smtClean="0"/>
              <a:t>- clears array</a:t>
            </a:r>
          </a:p>
          <a:p>
            <a:endParaRPr lang="en-US" dirty="0" smtClean="0"/>
          </a:p>
          <a:p>
            <a:r>
              <a:rPr lang="en-US" dirty="0" smtClean="0"/>
              <a:t>Send()</a:t>
            </a:r>
          </a:p>
          <a:p>
            <a:pPr marL="0" indent="0">
              <a:buNone/>
            </a:pPr>
            <a:r>
              <a:rPr lang="en-US" dirty="0" smtClean="0"/>
              <a:t>- sends array of points to </a:t>
            </a:r>
            <a:r>
              <a:rPr lang="en-US" dirty="0" err="1" smtClean="0"/>
              <a:t>jMonkey</a:t>
            </a:r>
            <a:r>
              <a:rPr lang="en-US" dirty="0" smtClean="0"/>
              <a:t> program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r>
              <a:rPr lang="en-US" dirty="0" err="1" smtClean="0"/>
              <a:t>Set_Point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- sets current point to true</a:t>
            </a:r>
          </a:p>
          <a:p>
            <a:pPr marL="0" indent="0">
              <a:buNone/>
            </a:pPr>
            <a:r>
              <a:rPr lang="en-US" dirty="0" smtClean="0"/>
              <a:t>- adds point to array</a:t>
            </a:r>
          </a:p>
          <a:p>
            <a:pPr marL="0" indent="0">
              <a:buNone/>
            </a:pPr>
            <a:r>
              <a:rPr lang="en-US" dirty="0" smtClean="0"/>
              <a:t>- draws line (if previous point exists)</a:t>
            </a:r>
          </a:p>
          <a:p>
            <a:endParaRPr lang="en-US" dirty="0" smtClean="0"/>
          </a:p>
          <a:p>
            <a:r>
              <a:rPr lang="en-US" dirty="0" err="1" smtClean="0"/>
              <a:t>Is_Connected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 if end point equals start point, set to true</a:t>
            </a:r>
          </a:p>
          <a:p>
            <a:pPr marL="0" indent="0">
              <a:buNone/>
            </a:pPr>
            <a:r>
              <a:rPr lang="en-US" dirty="0" smtClean="0"/>
              <a:t>- if true, change color of line from red =&gt; green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814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Function List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Draw_Line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- draws line on app screen between points</a:t>
            </a:r>
          </a:p>
          <a:p>
            <a:endParaRPr lang="en-US" dirty="0" smtClean="0"/>
          </a:p>
          <a:p>
            <a:r>
              <a:rPr lang="en-US" dirty="0" smtClean="0"/>
              <a:t>Remove()</a:t>
            </a:r>
          </a:p>
          <a:p>
            <a:pPr marL="0" indent="0">
              <a:buNone/>
            </a:pPr>
            <a:r>
              <a:rPr lang="en-US" dirty="0" smtClean="0"/>
              <a:t>- removes last value put in array (if any)</a:t>
            </a:r>
          </a:p>
          <a:p>
            <a:pPr marL="0" indent="0">
              <a:buNone/>
            </a:pPr>
            <a:r>
              <a:rPr lang="en-US" dirty="0" smtClean="0"/>
              <a:t>- sets removed point value to false</a:t>
            </a:r>
          </a:p>
          <a:p>
            <a:pPr marL="0" indent="0">
              <a:buNone/>
            </a:pPr>
            <a:r>
              <a:rPr lang="en-US" dirty="0" smtClean="0"/>
              <a:t>- erases last line drawn</a:t>
            </a:r>
          </a:p>
          <a:p>
            <a:endParaRPr lang="en-US" dirty="0" smtClean="0"/>
          </a:p>
          <a:p>
            <a:r>
              <a:rPr lang="en-US" dirty="0" err="1" smtClean="0"/>
              <a:t>Check_Point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- checks </a:t>
            </a:r>
            <a:r>
              <a:rPr lang="en-US" dirty="0" err="1" smtClean="0"/>
              <a:t>boolean</a:t>
            </a:r>
            <a:r>
              <a:rPr lang="en-US" dirty="0" smtClean="0"/>
              <a:t> value of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7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Functions</a:t>
            </a:r>
            <a:br>
              <a:rPr lang="en-US" dirty="0" smtClean="0"/>
            </a:br>
            <a:r>
              <a:rPr lang="en-US" sz="2700" dirty="0" smtClean="0"/>
              <a:t>|***IF TIME PERMITS***|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Overlap()</a:t>
            </a:r>
          </a:p>
          <a:p>
            <a:pPr marL="0" indent="0">
              <a:buNone/>
            </a:pPr>
            <a:r>
              <a:rPr lang="en-US" dirty="0" smtClean="0"/>
              <a:t>  - if point selected is already set to true, do not add address to array</a:t>
            </a:r>
          </a:p>
          <a:p>
            <a:pPr marL="0" indent="0">
              <a:buNone/>
            </a:pPr>
            <a:r>
              <a:rPr lang="en-US" dirty="0" smtClean="0"/>
              <a:t>  - if point selected (regardless of </a:t>
            </a:r>
            <a:r>
              <a:rPr lang="en-US" dirty="0" err="1" smtClean="0"/>
              <a:t>boolean</a:t>
            </a:r>
            <a:r>
              <a:rPr lang="en-US" dirty="0" smtClean="0"/>
              <a:t> value) crosses over a drawn line/selected point =&gt; do not add</a:t>
            </a:r>
          </a:p>
          <a:p>
            <a:endParaRPr lang="en-US" dirty="0" smtClean="0"/>
          </a:p>
          <a:p>
            <a:r>
              <a:rPr lang="en-US" dirty="0" err="1" smtClean="0"/>
              <a:t>Is_Corner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- if selected point is corner and 3 surrounding points are set to true or point would require overlap to continue drawing</a:t>
            </a:r>
          </a:p>
          <a:p>
            <a:pPr marL="0" indent="0">
              <a:buNone/>
            </a:pPr>
            <a:r>
              <a:rPr lang="en-US" dirty="0" smtClean="0"/>
              <a:t>=&gt; point is </a:t>
            </a:r>
            <a:r>
              <a:rPr lang="en-US" dirty="0" err="1" smtClean="0"/>
              <a:t>unselectable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9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Mesh Generator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1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213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Materializer Progress</vt:lpstr>
      <vt:lpstr>PowerPoint Presentation</vt:lpstr>
      <vt:lpstr>App Function List</vt:lpstr>
      <vt:lpstr>App Function List (cont’d)</vt:lpstr>
      <vt:lpstr>Optimization Functions |***IF TIME PERMITS***|</vt:lpstr>
      <vt:lpstr>Mesh Generator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Materializer Progress</dc:title>
  <dc:creator>Matt</dc:creator>
  <cp:lastModifiedBy>Matt</cp:lastModifiedBy>
  <cp:revision>6</cp:revision>
  <dcterms:created xsi:type="dcterms:W3CDTF">2014-04-07T15:33:35Z</dcterms:created>
  <dcterms:modified xsi:type="dcterms:W3CDTF">2014-04-07T16:21:03Z</dcterms:modified>
</cp:coreProperties>
</file>