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88" r:id="rId2"/>
    <p:sldId id="301" r:id="rId3"/>
    <p:sldId id="303" r:id="rId4"/>
    <p:sldId id="315" r:id="rId5"/>
    <p:sldId id="305" r:id="rId6"/>
    <p:sldId id="316" r:id="rId7"/>
    <p:sldId id="306" r:id="rId8"/>
    <p:sldId id="307" r:id="rId9"/>
    <p:sldId id="308" r:id="rId10"/>
    <p:sldId id="317" r:id="rId11"/>
    <p:sldId id="309" r:id="rId12"/>
    <p:sldId id="310" r:id="rId13"/>
    <p:sldId id="311" r:id="rId14"/>
    <p:sldId id="312" r:id="rId15"/>
    <p:sldId id="313" r:id="rId16"/>
    <p:sldId id="314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/>
    <p:restoredTop sz="85749" autoAdjust="0"/>
  </p:normalViewPr>
  <p:slideViewPr>
    <p:cSldViewPr snapToGrid="0">
      <p:cViewPr varScale="1">
        <p:scale>
          <a:sx n="121" d="100"/>
          <a:sy n="121" d="100"/>
        </p:scale>
        <p:origin x="1528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56A51-BA88-7E49-8E2B-8E3054D9B970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D387-415C-2D4E-9E3B-FBFE35F3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6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40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9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75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61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4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09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8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0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8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6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9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5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4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D387-415C-2D4E-9E3B-FBFE35F3C8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9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483F-FB62-E23E-8AC7-45038996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07DBC-F54A-BE45-17CF-BA0DD555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7922-8799-CC54-95CC-D5800BB7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4180-735B-EC44-B817-EA008BB2D148}" type="datetime1">
              <a:rPr lang="en-CA" smtClean="0"/>
              <a:t>2023-04-03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9869C-2C97-2D36-5BE9-C987885E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809D-AF9D-ADE2-3D8F-F53AA644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036C-0098-A429-2FEB-66F2EC25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258C7-4FF4-D1EA-45D7-404F2541F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0233-0BDE-A7EF-0139-BFDDADF7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33E2-8ED4-2B43-806C-C40330AE7010}" type="datetime1">
              <a:rPr lang="en-CA" smtClean="0"/>
              <a:t>2023-04-03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34D0-A2F9-8CCE-BA02-E3AD15EA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6DC6-2F28-1CAC-5995-856EFE50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BBB46-A070-CED6-96EE-978F69FF8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4C82D-FD95-BB97-C361-E6F346041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A4303-AA56-029A-AFF1-8B1D4DE3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357F-65C3-764B-92AE-D45CF0DF70FA}" type="datetime1">
              <a:rPr lang="en-CA" smtClean="0"/>
              <a:t>2023-04-03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0527-C729-7D6B-240F-9ADAB646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C9B8-ED5D-4C24-89E8-1C724518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6A32-D035-2999-482B-A5A47585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FFE3-0907-395B-8951-A086F459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CF3E-9F88-7576-E77E-8E6CA645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D606-FB7E-D748-96B2-EE28FFC40057}" type="datetime1">
              <a:rPr lang="en-CA" smtClean="0"/>
              <a:t>2023-04-03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6B25B-B617-E867-156C-F62B5558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1DB9-4202-0748-CBAD-492F7B31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9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F5AE-5947-A69B-6E80-44C2F956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B845A-545D-E47F-0496-216D1AEA6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F629-95BF-512D-20C1-F99489FC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ABC2-62A1-F343-BE9B-CCDD7728595D}" type="datetime1">
              <a:rPr lang="en-CA" smtClean="0"/>
              <a:t>2023-04-03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AF5C-6B32-3A49-73C6-45C6D15C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1BE-AA39-2D6D-5668-66AB6D49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CBC2-2FC4-9B12-D3E8-1F59C0C9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C4F8-DD80-E842-C3B6-78DD4063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AD295-A05E-144B-C2C2-A9D11771D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DB5CD-5C0E-5D91-CE66-2D16FCC5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3349-DAB5-3A41-A6F3-3381EF02A9EA}" type="datetime1">
              <a:rPr lang="en-CA" smtClean="0"/>
              <a:t>2023-04-03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847BB-4B51-1A55-AE6A-60DD3D8A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47443-1600-996F-7671-647DA7A5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5BFF-FD84-5F25-73AF-4C758FEE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A64DD-5740-3061-0F46-B4BA47519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7026E-AE4F-A6CC-FA3E-8A6AAE3E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73459-9A0B-C55C-75EB-72F478336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E2B0A-141F-9203-791F-F49ECAB64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57AF6-F9EB-86D2-62FC-4EB78A8E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F670-3792-F244-9773-BF4C4485B2B9}" type="datetime1">
              <a:rPr lang="en-CA" smtClean="0"/>
              <a:t>2023-04-03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1638E-CE28-B770-5202-44187084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4B519-8B7E-C916-263F-ECF4522B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7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EA13-1E57-322D-D774-720F4263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AC362-A60A-2982-6A86-5DCD050C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5AF8-7D8D-3343-A26A-7136EE3F10BE}" type="datetime1">
              <a:rPr lang="en-CA" smtClean="0"/>
              <a:t>2023-04-03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8F2F3-AA59-B397-4E27-46F61623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14288-40FF-104A-FBEF-ABD47BC0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8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CEE05-0B57-318B-AAB7-2E156763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FD3-ADB2-1242-ABCB-E3A0244EFA16}" type="datetime1">
              <a:rPr lang="en-CA" smtClean="0"/>
              <a:t>2023-04-03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5B89F-3CCD-A878-55DC-D3353A7D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A70D-A367-3AF8-F667-B697FEEB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0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E582-D8D0-82E5-58EB-64C60724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65D2-07EB-A402-2751-19FC4F17E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1AAC9-917B-92A8-7AD9-A60BD8549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82C97-95EA-3883-57B7-367478CB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FF8A-66AD-3D4C-A56E-07E032B42B70}" type="datetime1">
              <a:rPr lang="en-CA" smtClean="0"/>
              <a:t>2023-04-03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17B5-CA5F-C429-84AE-1E1081B1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8D05C-0B91-52A8-F7BF-37C6E8CD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29B4-7F92-537D-6F5E-F7AAC6D2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A3DD9-D701-8D14-C18B-187C29F6B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CB9B5-9844-8611-84A5-677D441D3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3479-52C6-BFC6-EFA6-186B55B3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40D5-15FC-A242-86A8-AA35BF0603AE}" type="datetime1">
              <a:rPr lang="en-CA" smtClean="0"/>
              <a:t>2023-04-03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4A2B2-5338-492E-EB81-8452ACE4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182BE-DAC4-9FBB-DBD4-08FD6A48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56BD5-EB9E-0CF6-F30B-D537F97B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DF33F-BF32-83A3-9998-2B5718591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AB21-8C42-1E3E-7EE9-DBF9F4749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7718-50F3-6D44-B739-A3C65944B58F}" type="datetime1">
              <a:rPr lang="en-CA" smtClean="0"/>
              <a:t>2023-04-03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211BD-8CE3-C0C0-F933-36E6ED340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69E2-BB65-24A2-634E-AEAA87896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1097-9921-EF4A-81D4-BF9813EA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5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: Shape 103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nadian Imperial Bank of Commerce (CIBC) – United Nations Environment –  Finance Initiative">
            <a:extLst>
              <a:ext uri="{FF2B5EF4-FFF2-40B4-BE49-F238E27FC236}">
                <a16:creationId xmlns:a16="http://schemas.microsoft.com/office/drawing/2014/main" id="{7FB52983-0497-E16A-767C-67668C7C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7967" y="2588274"/>
            <a:ext cx="4656065" cy="261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20337C-971B-1930-DA92-31C4D1FE739F}"/>
              </a:ext>
            </a:extLst>
          </p:cNvPr>
          <p:cNvSpPr txBox="1"/>
          <p:nvPr/>
        </p:nvSpPr>
        <p:spPr>
          <a:xfrm>
            <a:off x="1397357" y="1314474"/>
            <a:ext cx="954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Context information in Zero-Trust</a:t>
            </a:r>
            <a:endParaRPr lang="en-US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C0DE5-C17E-8158-3384-EC952D284340}"/>
              </a:ext>
            </a:extLst>
          </p:cNvPr>
          <p:cNvSpPr txBox="1"/>
          <p:nvPr/>
        </p:nvSpPr>
        <p:spPr>
          <a:xfrm>
            <a:off x="5707993" y="2436988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2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B2A24DCB-4F9D-CF6A-9B1D-FB710703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30" y="3486070"/>
            <a:ext cx="4798143" cy="34675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+mn-lt"/>
              </a:rPr>
              <a:t>Tertiary:</a:t>
            </a:r>
            <a:endParaRPr lang="en-US" sz="20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F68E20E-6240-4DD9-A3D6-57B838407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27728" y="885812"/>
            <a:ext cx="5298208" cy="503702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3030B-E87D-5C1F-2EC5-1B7D3C99B9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7" t="9977" b="2070"/>
          <a:stretch/>
        </p:blipFill>
        <p:spPr>
          <a:xfrm>
            <a:off x="6792820" y="1175209"/>
            <a:ext cx="4798143" cy="4507581"/>
          </a:xfrm>
          <a:custGeom>
            <a:avLst/>
            <a:gdLst/>
            <a:ahLst/>
            <a:cxnLst/>
            <a:rect l="l" t="t" r="r" b="b"/>
            <a:pathLst>
              <a:path w="4906732" h="4679812">
                <a:moveTo>
                  <a:pt x="2098733" y="0"/>
                </a:moveTo>
                <a:cubicBezTo>
                  <a:pt x="2440836" y="0"/>
                  <a:pt x="2787571" y="67648"/>
                  <a:pt x="3128936" y="201123"/>
                </a:cubicBezTo>
                <a:cubicBezTo>
                  <a:pt x="3461352" y="330861"/>
                  <a:pt x="3777761" y="521938"/>
                  <a:pt x="4044157" y="753626"/>
                </a:cubicBezTo>
                <a:cubicBezTo>
                  <a:pt x="4315187" y="989269"/>
                  <a:pt x="4528197" y="1257397"/>
                  <a:pt x="4677189" y="1550320"/>
                </a:cubicBezTo>
                <a:cubicBezTo>
                  <a:pt x="4829446" y="1849760"/>
                  <a:pt x="4906732" y="2161706"/>
                  <a:pt x="4906732" y="2477497"/>
                </a:cubicBezTo>
                <a:cubicBezTo>
                  <a:pt x="4906732" y="2795534"/>
                  <a:pt x="4783432" y="2981268"/>
                  <a:pt x="4526828" y="3338417"/>
                </a:cubicBezTo>
                <a:cubicBezTo>
                  <a:pt x="4464915" y="3424553"/>
                  <a:pt x="4400896" y="3513679"/>
                  <a:pt x="4335403" y="3611676"/>
                </a:cubicBezTo>
                <a:cubicBezTo>
                  <a:pt x="3834936" y="4360387"/>
                  <a:pt x="3297724" y="4679812"/>
                  <a:pt x="2539181" y="4679812"/>
                </a:cubicBezTo>
                <a:cubicBezTo>
                  <a:pt x="2041348" y="4679812"/>
                  <a:pt x="1676081" y="4419592"/>
                  <a:pt x="1175614" y="4022687"/>
                </a:cubicBezTo>
                <a:cubicBezTo>
                  <a:pt x="1119704" y="3978338"/>
                  <a:pt x="1063792" y="3934522"/>
                  <a:pt x="1009670" y="3892202"/>
                </a:cubicBezTo>
                <a:cubicBezTo>
                  <a:pt x="716320" y="3662546"/>
                  <a:pt x="439289" y="3445606"/>
                  <a:pt x="254918" y="3210070"/>
                </a:cubicBezTo>
                <a:cubicBezTo>
                  <a:pt x="78655" y="2984902"/>
                  <a:pt x="0" y="2758986"/>
                  <a:pt x="0" y="2477497"/>
                </a:cubicBezTo>
                <a:cubicBezTo>
                  <a:pt x="0" y="1771961"/>
                  <a:pt x="203218" y="1137598"/>
                  <a:pt x="572277" y="691216"/>
                </a:cubicBezTo>
                <a:cubicBezTo>
                  <a:pt x="752856" y="472887"/>
                  <a:pt x="969447" y="303182"/>
                  <a:pt x="1216048" y="186911"/>
                </a:cubicBezTo>
                <a:cubicBezTo>
                  <a:pt x="1479180" y="62945"/>
                  <a:pt x="1776110" y="0"/>
                  <a:pt x="2098733" y="0"/>
                </a:cubicBezTo>
                <a:close/>
              </a:path>
            </a:pathLst>
          </a:cu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4169F48-3AE4-4FA1-899E-6A598A0F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466" y="1064419"/>
            <a:ext cx="4906732" cy="4679812"/>
          </a:xfrm>
          <a:custGeom>
            <a:avLst/>
            <a:gdLst>
              <a:gd name="connsiteX0" fmla="*/ 2111892 w 4906732"/>
              <a:gd name="connsiteY0" fmla="*/ 128277 h 4679812"/>
              <a:gd name="connsiteX1" fmla="*/ 1284759 w 4906732"/>
              <a:gd name="connsiteY1" fmla="*/ 304571 h 4679812"/>
              <a:gd name="connsiteX2" fmla="*/ 681504 w 4906732"/>
              <a:gd name="connsiteY2" fmla="*/ 780226 h 4679812"/>
              <a:gd name="connsiteX3" fmla="*/ 145242 w 4906732"/>
              <a:gd name="connsiteY3" fmla="*/ 2465033 h 4679812"/>
              <a:gd name="connsiteX4" fmla="*/ 384115 w 4906732"/>
              <a:gd name="connsiteY4" fmla="*/ 3155989 h 4679812"/>
              <a:gd name="connsiteX5" fmla="*/ 1091369 w 4906732"/>
              <a:gd name="connsiteY5" fmla="*/ 3799371 h 4679812"/>
              <a:gd name="connsiteX6" fmla="*/ 1246870 w 4906732"/>
              <a:gd name="connsiteY6" fmla="*/ 3922444 h 4679812"/>
              <a:gd name="connsiteX7" fmla="*/ 2524620 w 4906732"/>
              <a:gd name="connsiteY7" fmla="*/ 4542238 h 4679812"/>
              <a:gd name="connsiteX8" fmla="*/ 4207799 w 4906732"/>
              <a:gd name="connsiteY8" fmla="*/ 3534781 h 4679812"/>
              <a:gd name="connsiteX9" fmla="*/ 4387177 w 4906732"/>
              <a:gd name="connsiteY9" fmla="*/ 3277045 h 4679812"/>
              <a:gd name="connsiteX10" fmla="*/ 4743172 w 4906732"/>
              <a:gd name="connsiteY10" fmla="*/ 2465033 h 4679812"/>
              <a:gd name="connsiteX11" fmla="*/ 4528076 w 4906732"/>
              <a:gd name="connsiteY11" fmla="*/ 1590526 h 4679812"/>
              <a:gd name="connsiteX12" fmla="*/ 3934883 w 4906732"/>
              <a:gd name="connsiteY12" fmla="*/ 839091 h 4679812"/>
              <a:gd name="connsiteX13" fmla="*/ 3077260 w 4906732"/>
              <a:gd name="connsiteY13" fmla="*/ 317975 h 4679812"/>
              <a:gd name="connsiteX14" fmla="*/ 2111892 w 4906732"/>
              <a:gd name="connsiteY14" fmla="*/ 128277 h 4679812"/>
              <a:gd name="connsiteX15" fmla="*/ 2098733 w 4906732"/>
              <a:gd name="connsiteY15" fmla="*/ 0 h 4679812"/>
              <a:gd name="connsiteX16" fmla="*/ 3128936 w 4906732"/>
              <a:gd name="connsiteY16" fmla="*/ 201123 h 4679812"/>
              <a:gd name="connsiteX17" fmla="*/ 4044157 w 4906732"/>
              <a:gd name="connsiteY17" fmla="*/ 753626 h 4679812"/>
              <a:gd name="connsiteX18" fmla="*/ 4677189 w 4906732"/>
              <a:gd name="connsiteY18" fmla="*/ 1550320 h 4679812"/>
              <a:gd name="connsiteX19" fmla="*/ 4906732 w 4906732"/>
              <a:gd name="connsiteY19" fmla="*/ 2477497 h 4679812"/>
              <a:gd name="connsiteX20" fmla="*/ 4526828 w 4906732"/>
              <a:gd name="connsiteY20" fmla="*/ 3338417 h 4679812"/>
              <a:gd name="connsiteX21" fmla="*/ 4335403 w 4906732"/>
              <a:gd name="connsiteY21" fmla="*/ 3611676 h 4679812"/>
              <a:gd name="connsiteX22" fmla="*/ 2539181 w 4906732"/>
              <a:gd name="connsiteY22" fmla="*/ 4679812 h 4679812"/>
              <a:gd name="connsiteX23" fmla="*/ 1175614 w 4906732"/>
              <a:gd name="connsiteY23" fmla="*/ 4022687 h 4679812"/>
              <a:gd name="connsiteX24" fmla="*/ 1009670 w 4906732"/>
              <a:gd name="connsiteY24" fmla="*/ 3892202 h 4679812"/>
              <a:gd name="connsiteX25" fmla="*/ 254918 w 4906732"/>
              <a:gd name="connsiteY25" fmla="*/ 3210070 h 4679812"/>
              <a:gd name="connsiteX26" fmla="*/ 0 w 4906732"/>
              <a:gd name="connsiteY26" fmla="*/ 2477497 h 4679812"/>
              <a:gd name="connsiteX27" fmla="*/ 572277 w 4906732"/>
              <a:gd name="connsiteY27" fmla="*/ 691216 h 4679812"/>
              <a:gd name="connsiteX28" fmla="*/ 1216048 w 4906732"/>
              <a:gd name="connsiteY28" fmla="*/ 186911 h 4679812"/>
              <a:gd name="connsiteX29" fmla="*/ 2098733 w 4906732"/>
              <a:gd name="connsiteY29" fmla="*/ 0 h 467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06732" h="4679812">
                <a:moveTo>
                  <a:pt x="2111892" y="128277"/>
                </a:moveTo>
                <a:cubicBezTo>
                  <a:pt x="1809573" y="128277"/>
                  <a:pt x="1531330" y="187646"/>
                  <a:pt x="1284759" y="304571"/>
                </a:cubicBezTo>
                <a:cubicBezTo>
                  <a:pt x="1053677" y="414236"/>
                  <a:pt x="850716" y="574300"/>
                  <a:pt x="681504" y="780226"/>
                </a:cubicBezTo>
                <a:cubicBezTo>
                  <a:pt x="335670" y="1201251"/>
                  <a:pt x="145242" y="1799576"/>
                  <a:pt x="145242" y="2465033"/>
                </a:cubicBezTo>
                <a:cubicBezTo>
                  <a:pt x="145242" y="2730530"/>
                  <a:pt x="218947" y="2943614"/>
                  <a:pt x="384115" y="3155989"/>
                </a:cubicBezTo>
                <a:cubicBezTo>
                  <a:pt x="556885" y="3378145"/>
                  <a:pt x="816480" y="3582762"/>
                  <a:pt x="1091369" y="3799371"/>
                </a:cubicBezTo>
                <a:cubicBezTo>
                  <a:pt x="1142084" y="3839287"/>
                  <a:pt x="1194478" y="3880613"/>
                  <a:pt x="1246870" y="3922444"/>
                </a:cubicBezTo>
                <a:cubicBezTo>
                  <a:pt x="1715839" y="4296801"/>
                  <a:pt x="2058119" y="4542238"/>
                  <a:pt x="2524620" y="4542238"/>
                </a:cubicBezTo>
                <a:cubicBezTo>
                  <a:pt x="3235427" y="4542238"/>
                  <a:pt x="3738828" y="4240958"/>
                  <a:pt x="4207799" y="3534781"/>
                </a:cubicBezTo>
                <a:cubicBezTo>
                  <a:pt x="4269169" y="3442350"/>
                  <a:pt x="4329161" y="3358288"/>
                  <a:pt x="4387177" y="3277045"/>
                </a:cubicBezTo>
                <a:cubicBezTo>
                  <a:pt x="4627632" y="2940185"/>
                  <a:pt x="4743172" y="2765002"/>
                  <a:pt x="4743172" y="2465033"/>
                </a:cubicBezTo>
                <a:cubicBezTo>
                  <a:pt x="4743172" y="2167182"/>
                  <a:pt x="4670751" y="1872957"/>
                  <a:pt x="4528076" y="1590526"/>
                </a:cubicBezTo>
                <a:cubicBezTo>
                  <a:pt x="4388460" y="1314244"/>
                  <a:pt x="4188856" y="1061349"/>
                  <a:pt x="3934883" y="839091"/>
                </a:cubicBezTo>
                <a:cubicBezTo>
                  <a:pt x="3685253" y="620565"/>
                  <a:pt x="3388755" y="440343"/>
                  <a:pt x="3077260" y="317975"/>
                </a:cubicBezTo>
                <a:cubicBezTo>
                  <a:pt x="2757379" y="192082"/>
                  <a:pt x="2432465" y="128277"/>
                  <a:pt x="2111892" y="128277"/>
                </a:cubicBezTo>
                <a:close/>
                <a:moveTo>
                  <a:pt x="2098733" y="0"/>
                </a:moveTo>
                <a:cubicBezTo>
                  <a:pt x="2440836" y="0"/>
                  <a:pt x="2787571" y="67648"/>
                  <a:pt x="3128936" y="201123"/>
                </a:cubicBezTo>
                <a:cubicBezTo>
                  <a:pt x="3461352" y="330861"/>
                  <a:pt x="3777761" y="521938"/>
                  <a:pt x="4044157" y="753626"/>
                </a:cubicBezTo>
                <a:cubicBezTo>
                  <a:pt x="4315187" y="989269"/>
                  <a:pt x="4528197" y="1257397"/>
                  <a:pt x="4677189" y="1550320"/>
                </a:cubicBezTo>
                <a:cubicBezTo>
                  <a:pt x="4829446" y="1849760"/>
                  <a:pt x="4906732" y="2161706"/>
                  <a:pt x="4906732" y="2477497"/>
                </a:cubicBezTo>
                <a:cubicBezTo>
                  <a:pt x="4906732" y="2795534"/>
                  <a:pt x="4783432" y="2981268"/>
                  <a:pt x="4526828" y="3338417"/>
                </a:cubicBezTo>
                <a:cubicBezTo>
                  <a:pt x="4464915" y="3424553"/>
                  <a:pt x="4400896" y="3513679"/>
                  <a:pt x="4335403" y="3611676"/>
                </a:cubicBezTo>
                <a:cubicBezTo>
                  <a:pt x="3834936" y="4360387"/>
                  <a:pt x="3297724" y="4679812"/>
                  <a:pt x="2539181" y="4679812"/>
                </a:cubicBezTo>
                <a:cubicBezTo>
                  <a:pt x="2041348" y="4679812"/>
                  <a:pt x="1676081" y="4419592"/>
                  <a:pt x="1175614" y="4022687"/>
                </a:cubicBezTo>
                <a:cubicBezTo>
                  <a:pt x="1119704" y="3978338"/>
                  <a:pt x="1063792" y="3934522"/>
                  <a:pt x="1009670" y="3892202"/>
                </a:cubicBezTo>
                <a:cubicBezTo>
                  <a:pt x="716320" y="3662546"/>
                  <a:pt x="439289" y="3445606"/>
                  <a:pt x="254918" y="3210070"/>
                </a:cubicBezTo>
                <a:cubicBezTo>
                  <a:pt x="78655" y="2984902"/>
                  <a:pt x="0" y="2758986"/>
                  <a:pt x="0" y="2477497"/>
                </a:cubicBezTo>
                <a:cubicBezTo>
                  <a:pt x="0" y="1771961"/>
                  <a:pt x="203218" y="1137598"/>
                  <a:pt x="572277" y="691216"/>
                </a:cubicBezTo>
                <a:cubicBezTo>
                  <a:pt x="752856" y="472887"/>
                  <a:pt x="969447" y="303182"/>
                  <a:pt x="1216048" y="186911"/>
                </a:cubicBezTo>
                <a:cubicBezTo>
                  <a:pt x="1479180" y="62945"/>
                  <a:pt x="1776110" y="0"/>
                  <a:pt x="2098733" y="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D90E7-6877-02CB-F659-2F331F2F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5080"/>
            <a:ext cx="1188720" cy="36576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fld id="{D99E1097-9921-EF4A-81D4-BF9813EA64C9}" type="slidenum"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9</a:t>
            </a:fld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3C4E-41A6-38EC-3CAD-8831852D5561}"/>
              </a:ext>
            </a:extLst>
          </p:cNvPr>
          <p:cNvSpPr txBox="1"/>
          <p:nvPr/>
        </p:nvSpPr>
        <p:spPr>
          <a:xfrm>
            <a:off x="1252158" y="4046093"/>
            <a:ext cx="4025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rtl="0"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device do you have?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buAutoNum type="arabicPeriod" startAt="2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you doing?</a:t>
            </a:r>
          </a:p>
          <a:p>
            <a:pPr marL="342900" lvl="0" indent="-342900" rtl="0">
              <a:buAutoNum type="arabicPeriod" startAt="2"/>
            </a:pPr>
            <a:r>
              <a:rPr lang="en-US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proximal details</a:t>
            </a:r>
          </a:p>
          <a:p>
            <a:pPr marL="342900" lvl="0" indent="-342900" rtl="0">
              <a:buAutoNum type="arabicPeriod" startAt="2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history of the task, user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5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24F6-3311-F156-EDF3-516681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07" y="114045"/>
            <a:ext cx="10509504" cy="14876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</a:rPr>
              <a:t>Tertiary: 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1" hidden="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5362E1-8870-1FD2-D4B8-C97DFA66FF8A}"/>
              </a:ext>
            </a:extLst>
          </p:cNvPr>
          <p:cNvCxnSpPr/>
          <p:nvPr/>
        </p:nvCxnSpPr>
        <p:spPr>
          <a:xfrm>
            <a:off x="899802" y="1691496"/>
            <a:ext cx="105095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2F833-3DA7-4446-B1CC-AACDA27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C9066-EEB8-664D-E32D-2D0414F90E81}"/>
              </a:ext>
            </a:extLst>
          </p:cNvPr>
          <p:cNvSpPr txBox="1"/>
          <p:nvPr/>
        </p:nvSpPr>
        <p:spPr>
          <a:xfrm>
            <a:off x="842772" y="2118888"/>
            <a:ext cx="300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rtl="0"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device do you have?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FB4AE-F6A3-3CD8-13AE-7BD5376D097E}"/>
              </a:ext>
            </a:extLst>
          </p:cNvPr>
          <p:cNvSpPr txBox="1"/>
          <p:nvPr/>
        </p:nvSpPr>
        <p:spPr>
          <a:xfrm>
            <a:off x="4845948" y="2038764"/>
            <a:ext cx="7529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Computer or laptop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Smartphone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Tablet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Multi-function printers or scanners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E-readers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 devices like an access card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Teleconferencing equipment such as video cameras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Office equipment 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signature capture pad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 applications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Networks and IT infrastructure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Cybersecurity tools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5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24F6-3311-F156-EDF3-516681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07" y="114045"/>
            <a:ext cx="10509504" cy="14876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</a:rPr>
              <a:t>Tertiary: 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1" hidden="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5362E1-8870-1FD2-D4B8-C97DFA66FF8A}"/>
              </a:ext>
            </a:extLst>
          </p:cNvPr>
          <p:cNvCxnSpPr/>
          <p:nvPr/>
        </p:nvCxnSpPr>
        <p:spPr>
          <a:xfrm>
            <a:off x="899802" y="1691496"/>
            <a:ext cx="105095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2F833-3DA7-4446-B1CC-AACDA27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C9066-EEB8-664D-E32D-2D0414F90E81}"/>
              </a:ext>
            </a:extLst>
          </p:cNvPr>
          <p:cNvSpPr txBox="1"/>
          <p:nvPr/>
        </p:nvSpPr>
        <p:spPr>
          <a:xfrm>
            <a:off x="842772" y="1969814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rtl="0"/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What are you doing?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FB4AE-F6A3-3CD8-13AE-7BD5376D097E}"/>
              </a:ext>
            </a:extLst>
          </p:cNvPr>
          <p:cNvSpPr txBox="1"/>
          <p:nvPr/>
        </p:nvSpPr>
        <p:spPr>
          <a:xfrm>
            <a:off x="4451692" y="1972508"/>
            <a:ext cx="75293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 Teller: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Responsible for processing transactions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Balance cash drawer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Assist customers with their inquiries.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Service Representatives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 Officer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Advisor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 Manager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 clerk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Specialists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 on software and network systems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Maintain the databases and services.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 manager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Associate broker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rtl="0">
              <a:buFont typeface="Symbol" pitchFamily="2" charset="2"/>
              <a:buChar char=""/>
            </a:pP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0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24F6-3311-F156-EDF3-516681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07" y="114045"/>
            <a:ext cx="10509504" cy="14876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</a:rPr>
              <a:t>Proximal: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1" hidden="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5362E1-8870-1FD2-D4B8-C97DFA66FF8A}"/>
              </a:ext>
            </a:extLst>
          </p:cNvPr>
          <p:cNvCxnSpPr/>
          <p:nvPr/>
        </p:nvCxnSpPr>
        <p:spPr>
          <a:xfrm>
            <a:off x="899802" y="1691496"/>
            <a:ext cx="105095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2F833-3DA7-4446-B1CC-AACDA27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C9066-EEB8-664D-E32D-2D0414F90E81}"/>
              </a:ext>
            </a:extLst>
          </p:cNvPr>
          <p:cNvSpPr txBox="1"/>
          <p:nvPr/>
        </p:nvSpPr>
        <p:spPr>
          <a:xfrm>
            <a:off x="842772" y="1972508"/>
            <a:ext cx="655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rtl="0"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are you / Where have you been? / Where are you doing?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FB4AE-F6A3-3CD8-13AE-7BD5376D097E}"/>
              </a:ext>
            </a:extLst>
          </p:cNvPr>
          <p:cNvSpPr txBox="1"/>
          <p:nvPr/>
        </p:nvSpPr>
        <p:spPr>
          <a:xfrm>
            <a:off x="899802" y="2622851"/>
            <a:ext cx="54436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Inside the bank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Meeting in the bank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Your own office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Manager’s room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Conference room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Monitoring room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Security room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Safe deposit room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 vault room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50595"/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C77BA-2813-0C32-F256-C294981F08A7}"/>
              </a:ext>
            </a:extLst>
          </p:cNvPr>
          <p:cNvSpPr txBox="1"/>
          <p:nvPr/>
        </p:nvSpPr>
        <p:spPr>
          <a:xfrm>
            <a:off x="6154554" y="2614761"/>
            <a:ext cx="55184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Outside of the bank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Work-related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itchFamily="2" charset="2"/>
              <a:buChar char="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Workshop/ seminar outside of the bank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itchFamily="2" charset="2"/>
              <a:buChar char="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Meeting in another branch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itchFamily="2" charset="2"/>
              <a:buChar char="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Meeting in other companies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itchFamily="2" charset="2"/>
              <a:buChar char="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Café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itchFamily="2" charset="2"/>
              <a:buChar char="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Mission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itchFamily="2" charset="2"/>
              <a:buChar char="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itchFamily="2" charset="2"/>
              <a:buChar char="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Travel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itchFamily="2" charset="2"/>
              <a:buChar char="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Outside of country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itchFamily="2" charset="2"/>
              <a:buChar char="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Café, University, Club, or other public places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50595" lvl="1"/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0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24F6-3311-F156-EDF3-516681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07" y="114045"/>
            <a:ext cx="10509504" cy="14876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</a:rPr>
              <a:t>Proximal: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1" hidden="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5362E1-8870-1FD2-D4B8-C97DFA66FF8A}"/>
              </a:ext>
            </a:extLst>
          </p:cNvPr>
          <p:cNvCxnSpPr/>
          <p:nvPr/>
        </p:nvCxnSpPr>
        <p:spPr>
          <a:xfrm>
            <a:off x="899802" y="1691496"/>
            <a:ext cx="105095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2F833-3DA7-4446-B1CC-AACDA27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C9066-EEB8-664D-E32D-2D0414F90E81}"/>
              </a:ext>
            </a:extLst>
          </p:cNvPr>
          <p:cNvSpPr txBox="1"/>
          <p:nvPr/>
        </p:nvSpPr>
        <p:spPr>
          <a:xfrm>
            <a:off x="842772" y="1972507"/>
            <a:ext cx="9913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Travel patterns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Work-related/ personal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your history of travelling?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it the high-risk destinations?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it unusual or suspicious activity?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rtl="0"/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06EBE-58E3-7605-305D-CC437A79BF05}"/>
              </a:ext>
            </a:extLst>
          </p:cNvPr>
          <p:cNvSpPr txBox="1"/>
          <p:nvPr/>
        </p:nvSpPr>
        <p:spPr>
          <a:xfrm>
            <a:off x="899802" y="4007843"/>
            <a:ext cx="266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AutoNum type="arabicPeriod" startAt="3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are you there?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F0317-E945-23A9-8EDE-991025EE0A46}"/>
              </a:ext>
            </a:extLst>
          </p:cNvPr>
          <p:cNvSpPr txBox="1"/>
          <p:nvPr/>
        </p:nvSpPr>
        <p:spPr>
          <a:xfrm>
            <a:off x="4464803" y="4490261"/>
            <a:ext cx="6093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Work-related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Workshop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Mission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Meeting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58596-D617-89C6-A5A7-7E40B804D6D0}"/>
              </a:ext>
            </a:extLst>
          </p:cNvPr>
          <p:cNvSpPr txBox="1"/>
          <p:nvPr/>
        </p:nvSpPr>
        <p:spPr>
          <a:xfrm>
            <a:off x="899802" y="4490261"/>
            <a:ext cx="3256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Vacation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Weekend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Weekdays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37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24F6-3311-F156-EDF3-516681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07" y="114045"/>
            <a:ext cx="10509504" cy="14876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</a:rPr>
              <a:t>Proximal: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1" hidden="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5362E1-8870-1FD2-D4B8-C97DFA66FF8A}"/>
              </a:ext>
            </a:extLst>
          </p:cNvPr>
          <p:cNvCxnSpPr/>
          <p:nvPr/>
        </p:nvCxnSpPr>
        <p:spPr>
          <a:xfrm>
            <a:off x="899802" y="1691496"/>
            <a:ext cx="105095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2F833-3DA7-4446-B1CC-AACDA27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C9066-EEB8-664D-E32D-2D0414F90E81}"/>
              </a:ext>
            </a:extLst>
          </p:cNvPr>
          <p:cNvSpPr txBox="1"/>
          <p:nvPr/>
        </p:nvSpPr>
        <p:spPr>
          <a:xfrm>
            <a:off x="899802" y="1941391"/>
            <a:ext cx="9913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/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 you been there before?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 (Less or more than n times)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06EBE-58E3-7605-305D-CC437A79BF05}"/>
              </a:ext>
            </a:extLst>
          </p:cNvPr>
          <p:cNvSpPr txBox="1"/>
          <p:nvPr/>
        </p:nvSpPr>
        <p:spPr>
          <a:xfrm>
            <a:off x="899802" y="3155361"/>
            <a:ext cx="266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90FC4-3FA0-65C1-2E7F-818D942D458B}"/>
              </a:ext>
            </a:extLst>
          </p:cNvPr>
          <p:cNvSpPr txBox="1"/>
          <p:nvPr/>
        </p:nvSpPr>
        <p:spPr>
          <a:xfrm>
            <a:off x="1435331" y="3663825"/>
            <a:ext cx="99138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 to information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Being in a specific location that before mentioned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Holidays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Weekend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Weekdays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Night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Whether the same period has been repeated or not.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81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24F6-3311-F156-EDF3-516681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07" y="114045"/>
            <a:ext cx="10509504" cy="14876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</a:rPr>
              <a:t>History: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1" hidden="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5362E1-8870-1FD2-D4B8-C97DFA66FF8A}"/>
              </a:ext>
            </a:extLst>
          </p:cNvPr>
          <p:cNvCxnSpPr/>
          <p:nvPr/>
        </p:nvCxnSpPr>
        <p:spPr>
          <a:xfrm>
            <a:off x="899802" y="1691496"/>
            <a:ext cx="105095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2F833-3DA7-4446-B1CC-AACDA27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C9066-EEB8-664D-E32D-2D0414F90E81}"/>
              </a:ext>
            </a:extLst>
          </p:cNvPr>
          <p:cNvSpPr txBox="1"/>
          <p:nvPr/>
        </p:nvSpPr>
        <p:spPr>
          <a:xfrm>
            <a:off x="899802" y="1941391"/>
            <a:ext cx="991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Font typeface="+mj-lt"/>
              <a:buAutoNum type="arabi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you asking for?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90FC4-3FA0-65C1-2E7F-818D942D458B}"/>
              </a:ext>
            </a:extLst>
          </p:cNvPr>
          <p:cNvSpPr txBox="1"/>
          <p:nvPr/>
        </p:nvSpPr>
        <p:spPr>
          <a:xfrm>
            <a:off x="1197605" y="2310723"/>
            <a:ext cx="52530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Inquiries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 guidance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 or development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Technical support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Communication with other colleagues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Talking about time or schedule with the manager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Calling security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need to have a higher level of access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Asking for performance feedback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meeting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F4B06-5826-AD59-246B-4C4BAACC6AA5}"/>
              </a:ext>
            </a:extLst>
          </p:cNvPr>
          <p:cNvSpPr txBox="1"/>
          <p:nvPr/>
        </p:nvSpPr>
        <p:spPr>
          <a:xfrm>
            <a:off x="6748479" y="1941391"/>
            <a:ext cx="4026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rtl="0">
              <a:lnSpc>
                <a:spcPct val="150000"/>
              </a:lnSpc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What are you looking at?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 teller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service representative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 Officer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Advisor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74166-240F-85F4-3627-DA8B8B9A3C50}"/>
              </a:ext>
            </a:extLst>
          </p:cNvPr>
          <p:cNvSpPr txBox="1"/>
          <p:nvPr/>
        </p:nvSpPr>
        <p:spPr>
          <a:xfrm>
            <a:off x="6813595" y="4547278"/>
            <a:ext cx="4180800" cy="149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/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 What did you ask before?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Yes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times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3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24F6-3311-F156-EDF3-516681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668" y="2228209"/>
            <a:ext cx="3222567" cy="1975104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1" hidden="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5362E1-8870-1FD2-D4B8-C97DFA66FF8A}"/>
              </a:ext>
            </a:extLst>
          </p:cNvPr>
          <p:cNvCxnSpPr/>
          <p:nvPr/>
        </p:nvCxnSpPr>
        <p:spPr>
          <a:xfrm>
            <a:off x="838200" y="2228209"/>
            <a:ext cx="105095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2936F-F5AB-9473-AA94-0AF300F8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24F6-3311-F156-EDF3-516681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07" y="114045"/>
            <a:ext cx="10509504" cy="14876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</a:rPr>
              <a:t>Agenda</a:t>
            </a:r>
            <a:endParaRPr lang="en-US" sz="3600" b="1" dirty="0">
              <a:latin typeface="+mn-lt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1" hidden="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5362E1-8870-1FD2-D4B8-C97DFA66FF8A}"/>
              </a:ext>
            </a:extLst>
          </p:cNvPr>
          <p:cNvCxnSpPr/>
          <p:nvPr/>
        </p:nvCxnSpPr>
        <p:spPr>
          <a:xfrm>
            <a:off x="899802" y="1691496"/>
            <a:ext cx="105095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2F833-3DA7-4446-B1CC-AACDA27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24F6-3311-F156-EDF3-516681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07" y="114045"/>
            <a:ext cx="10509504" cy="14876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</a:rPr>
              <a:t>Overview</a:t>
            </a:r>
            <a:endParaRPr lang="en-US" sz="3600" b="1" dirty="0">
              <a:latin typeface="+mn-lt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1" hidden="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2F833-3DA7-4446-B1CC-AACDA27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7ED68-6AEE-BD3D-DECE-EE486E14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06" y="305431"/>
            <a:ext cx="7772400" cy="629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75942FF-F3E4-CC53-086C-DA5D0A3D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07" y="3585754"/>
            <a:ext cx="5298209" cy="3467518"/>
          </a:xfrm>
        </p:spPr>
        <p:txBody>
          <a:bodyPr anchor="t">
            <a:normAutofit/>
          </a:bodyPr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bank gives you to prove who you are</a:t>
            </a:r>
          </a:p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bank takes you to prove who you are</a:t>
            </a:r>
            <a:endParaRPr lang="en-C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F68E20E-6240-4DD9-A3D6-57B838407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27728" y="885812"/>
            <a:ext cx="5298208" cy="503702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D7B502B5-7A66-688A-C6DA-C5619CE45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4" r="8212" b="-2"/>
          <a:stretch/>
        </p:blipFill>
        <p:spPr>
          <a:xfrm>
            <a:off x="6623466" y="1358537"/>
            <a:ext cx="4906732" cy="4385693"/>
          </a:xfrm>
          <a:custGeom>
            <a:avLst/>
            <a:gdLst/>
            <a:ahLst/>
            <a:cxnLst/>
            <a:rect l="l" t="t" r="r" b="b"/>
            <a:pathLst>
              <a:path w="4906732" h="4679812">
                <a:moveTo>
                  <a:pt x="2098733" y="0"/>
                </a:moveTo>
                <a:cubicBezTo>
                  <a:pt x="2440836" y="0"/>
                  <a:pt x="2787571" y="67648"/>
                  <a:pt x="3128936" y="201123"/>
                </a:cubicBezTo>
                <a:cubicBezTo>
                  <a:pt x="3461352" y="330861"/>
                  <a:pt x="3777761" y="521938"/>
                  <a:pt x="4044157" y="753626"/>
                </a:cubicBezTo>
                <a:cubicBezTo>
                  <a:pt x="4315187" y="989269"/>
                  <a:pt x="4528197" y="1257397"/>
                  <a:pt x="4677189" y="1550320"/>
                </a:cubicBezTo>
                <a:cubicBezTo>
                  <a:pt x="4829446" y="1849760"/>
                  <a:pt x="4906732" y="2161706"/>
                  <a:pt x="4906732" y="2477497"/>
                </a:cubicBezTo>
                <a:cubicBezTo>
                  <a:pt x="4906732" y="2795534"/>
                  <a:pt x="4783432" y="2981268"/>
                  <a:pt x="4526828" y="3338417"/>
                </a:cubicBezTo>
                <a:cubicBezTo>
                  <a:pt x="4464915" y="3424553"/>
                  <a:pt x="4400896" y="3513679"/>
                  <a:pt x="4335403" y="3611676"/>
                </a:cubicBezTo>
                <a:cubicBezTo>
                  <a:pt x="3834936" y="4360387"/>
                  <a:pt x="3297724" y="4679812"/>
                  <a:pt x="2539181" y="4679812"/>
                </a:cubicBezTo>
                <a:cubicBezTo>
                  <a:pt x="2041348" y="4679812"/>
                  <a:pt x="1676081" y="4419592"/>
                  <a:pt x="1175614" y="4022687"/>
                </a:cubicBezTo>
                <a:cubicBezTo>
                  <a:pt x="1119704" y="3978338"/>
                  <a:pt x="1063792" y="3934522"/>
                  <a:pt x="1009670" y="3892202"/>
                </a:cubicBezTo>
                <a:cubicBezTo>
                  <a:pt x="716320" y="3662546"/>
                  <a:pt x="439289" y="3445606"/>
                  <a:pt x="254918" y="3210070"/>
                </a:cubicBezTo>
                <a:cubicBezTo>
                  <a:pt x="78655" y="2984902"/>
                  <a:pt x="0" y="2758986"/>
                  <a:pt x="0" y="2477497"/>
                </a:cubicBezTo>
                <a:cubicBezTo>
                  <a:pt x="0" y="1771961"/>
                  <a:pt x="203218" y="1137598"/>
                  <a:pt x="572277" y="691216"/>
                </a:cubicBezTo>
                <a:cubicBezTo>
                  <a:pt x="752856" y="472887"/>
                  <a:pt x="969447" y="303182"/>
                  <a:pt x="1216048" y="186911"/>
                </a:cubicBezTo>
                <a:cubicBezTo>
                  <a:pt x="1479180" y="62945"/>
                  <a:pt x="1776110" y="0"/>
                  <a:pt x="2098733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4169F48-3AE4-4FA1-899E-6A598A0F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466" y="1064419"/>
            <a:ext cx="4906732" cy="4679812"/>
          </a:xfrm>
          <a:custGeom>
            <a:avLst/>
            <a:gdLst>
              <a:gd name="connsiteX0" fmla="*/ 2111892 w 4906732"/>
              <a:gd name="connsiteY0" fmla="*/ 128277 h 4679812"/>
              <a:gd name="connsiteX1" fmla="*/ 1284759 w 4906732"/>
              <a:gd name="connsiteY1" fmla="*/ 304571 h 4679812"/>
              <a:gd name="connsiteX2" fmla="*/ 681504 w 4906732"/>
              <a:gd name="connsiteY2" fmla="*/ 780226 h 4679812"/>
              <a:gd name="connsiteX3" fmla="*/ 145242 w 4906732"/>
              <a:gd name="connsiteY3" fmla="*/ 2465033 h 4679812"/>
              <a:gd name="connsiteX4" fmla="*/ 384115 w 4906732"/>
              <a:gd name="connsiteY4" fmla="*/ 3155989 h 4679812"/>
              <a:gd name="connsiteX5" fmla="*/ 1091369 w 4906732"/>
              <a:gd name="connsiteY5" fmla="*/ 3799371 h 4679812"/>
              <a:gd name="connsiteX6" fmla="*/ 1246870 w 4906732"/>
              <a:gd name="connsiteY6" fmla="*/ 3922444 h 4679812"/>
              <a:gd name="connsiteX7" fmla="*/ 2524620 w 4906732"/>
              <a:gd name="connsiteY7" fmla="*/ 4542238 h 4679812"/>
              <a:gd name="connsiteX8" fmla="*/ 4207799 w 4906732"/>
              <a:gd name="connsiteY8" fmla="*/ 3534781 h 4679812"/>
              <a:gd name="connsiteX9" fmla="*/ 4387177 w 4906732"/>
              <a:gd name="connsiteY9" fmla="*/ 3277045 h 4679812"/>
              <a:gd name="connsiteX10" fmla="*/ 4743172 w 4906732"/>
              <a:gd name="connsiteY10" fmla="*/ 2465033 h 4679812"/>
              <a:gd name="connsiteX11" fmla="*/ 4528076 w 4906732"/>
              <a:gd name="connsiteY11" fmla="*/ 1590526 h 4679812"/>
              <a:gd name="connsiteX12" fmla="*/ 3934883 w 4906732"/>
              <a:gd name="connsiteY12" fmla="*/ 839091 h 4679812"/>
              <a:gd name="connsiteX13" fmla="*/ 3077260 w 4906732"/>
              <a:gd name="connsiteY13" fmla="*/ 317975 h 4679812"/>
              <a:gd name="connsiteX14" fmla="*/ 2111892 w 4906732"/>
              <a:gd name="connsiteY14" fmla="*/ 128277 h 4679812"/>
              <a:gd name="connsiteX15" fmla="*/ 2098733 w 4906732"/>
              <a:gd name="connsiteY15" fmla="*/ 0 h 4679812"/>
              <a:gd name="connsiteX16" fmla="*/ 3128936 w 4906732"/>
              <a:gd name="connsiteY16" fmla="*/ 201123 h 4679812"/>
              <a:gd name="connsiteX17" fmla="*/ 4044157 w 4906732"/>
              <a:gd name="connsiteY17" fmla="*/ 753626 h 4679812"/>
              <a:gd name="connsiteX18" fmla="*/ 4677189 w 4906732"/>
              <a:gd name="connsiteY18" fmla="*/ 1550320 h 4679812"/>
              <a:gd name="connsiteX19" fmla="*/ 4906732 w 4906732"/>
              <a:gd name="connsiteY19" fmla="*/ 2477497 h 4679812"/>
              <a:gd name="connsiteX20" fmla="*/ 4526828 w 4906732"/>
              <a:gd name="connsiteY20" fmla="*/ 3338417 h 4679812"/>
              <a:gd name="connsiteX21" fmla="*/ 4335403 w 4906732"/>
              <a:gd name="connsiteY21" fmla="*/ 3611676 h 4679812"/>
              <a:gd name="connsiteX22" fmla="*/ 2539181 w 4906732"/>
              <a:gd name="connsiteY22" fmla="*/ 4679812 h 4679812"/>
              <a:gd name="connsiteX23" fmla="*/ 1175614 w 4906732"/>
              <a:gd name="connsiteY23" fmla="*/ 4022687 h 4679812"/>
              <a:gd name="connsiteX24" fmla="*/ 1009670 w 4906732"/>
              <a:gd name="connsiteY24" fmla="*/ 3892202 h 4679812"/>
              <a:gd name="connsiteX25" fmla="*/ 254918 w 4906732"/>
              <a:gd name="connsiteY25" fmla="*/ 3210070 h 4679812"/>
              <a:gd name="connsiteX26" fmla="*/ 0 w 4906732"/>
              <a:gd name="connsiteY26" fmla="*/ 2477497 h 4679812"/>
              <a:gd name="connsiteX27" fmla="*/ 572277 w 4906732"/>
              <a:gd name="connsiteY27" fmla="*/ 691216 h 4679812"/>
              <a:gd name="connsiteX28" fmla="*/ 1216048 w 4906732"/>
              <a:gd name="connsiteY28" fmla="*/ 186911 h 4679812"/>
              <a:gd name="connsiteX29" fmla="*/ 2098733 w 4906732"/>
              <a:gd name="connsiteY29" fmla="*/ 0 h 467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06732" h="4679812">
                <a:moveTo>
                  <a:pt x="2111892" y="128277"/>
                </a:moveTo>
                <a:cubicBezTo>
                  <a:pt x="1809573" y="128277"/>
                  <a:pt x="1531330" y="187646"/>
                  <a:pt x="1284759" y="304571"/>
                </a:cubicBezTo>
                <a:cubicBezTo>
                  <a:pt x="1053677" y="414236"/>
                  <a:pt x="850716" y="574300"/>
                  <a:pt x="681504" y="780226"/>
                </a:cubicBezTo>
                <a:cubicBezTo>
                  <a:pt x="335670" y="1201251"/>
                  <a:pt x="145242" y="1799576"/>
                  <a:pt x="145242" y="2465033"/>
                </a:cubicBezTo>
                <a:cubicBezTo>
                  <a:pt x="145242" y="2730530"/>
                  <a:pt x="218947" y="2943614"/>
                  <a:pt x="384115" y="3155989"/>
                </a:cubicBezTo>
                <a:cubicBezTo>
                  <a:pt x="556885" y="3378145"/>
                  <a:pt x="816480" y="3582762"/>
                  <a:pt x="1091369" y="3799371"/>
                </a:cubicBezTo>
                <a:cubicBezTo>
                  <a:pt x="1142084" y="3839287"/>
                  <a:pt x="1194478" y="3880613"/>
                  <a:pt x="1246870" y="3922444"/>
                </a:cubicBezTo>
                <a:cubicBezTo>
                  <a:pt x="1715839" y="4296801"/>
                  <a:pt x="2058119" y="4542238"/>
                  <a:pt x="2524620" y="4542238"/>
                </a:cubicBezTo>
                <a:cubicBezTo>
                  <a:pt x="3235427" y="4542238"/>
                  <a:pt x="3738828" y="4240958"/>
                  <a:pt x="4207799" y="3534781"/>
                </a:cubicBezTo>
                <a:cubicBezTo>
                  <a:pt x="4269169" y="3442350"/>
                  <a:pt x="4329161" y="3358288"/>
                  <a:pt x="4387177" y="3277045"/>
                </a:cubicBezTo>
                <a:cubicBezTo>
                  <a:pt x="4627632" y="2940185"/>
                  <a:pt x="4743172" y="2765002"/>
                  <a:pt x="4743172" y="2465033"/>
                </a:cubicBezTo>
                <a:cubicBezTo>
                  <a:pt x="4743172" y="2167182"/>
                  <a:pt x="4670751" y="1872957"/>
                  <a:pt x="4528076" y="1590526"/>
                </a:cubicBezTo>
                <a:cubicBezTo>
                  <a:pt x="4388460" y="1314244"/>
                  <a:pt x="4188856" y="1061349"/>
                  <a:pt x="3934883" y="839091"/>
                </a:cubicBezTo>
                <a:cubicBezTo>
                  <a:pt x="3685253" y="620565"/>
                  <a:pt x="3388755" y="440343"/>
                  <a:pt x="3077260" y="317975"/>
                </a:cubicBezTo>
                <a:cubicBezTo>
                  <a:pt x="2757379" y="192082"/>
                  <a:pt x="2432465" y="128277"/>
                  <a:pt x="2111892" y="128277"/>
                </a:cubicBezTo>
                <a:close/>
                <a:moveTo>
                  <a:pt x="2098733" y="0"/>
                </a:moveTo>
                <a:cubicBezTo>
                  <a:pt x="2440836" y="0"/>
                  <a:pt x="2787571" y="67648"/>
                  <a:pt x="3128936" y="201123"/>
                </a:cubicBezTo>
                <a:cubicBezTo>
                  <a:pt x="3461352" y="330861"/>
                  <a:pt x="3777761" y="521938"/>
                  <a:pt x="4044157" y="753626"/>
                </a:cubicBezTo>
                <a:cubicBezTo>
                  <a:pt x="4315187" y="989269"/>
                  <a:pt x="4528197" y="1257397"/>
                  <a:pt x="4677189" y="1550320"/>
                </a:cubicBezTo>
                <a:cubicBezTo>
                  <a:pt x="4829446" y="1849760"/>
                  <a:pt x="4906732" y="2161706"/>
                  <a:pt x="4906732" y="2477497"/>
                </a:cubicBezTo>
                <a:cubicBezTo>
                  <a:pt x="4906732" y="2795534"/>
                  <a:pt x="4783432" y="2981268"/>
                  <a:pt x="4526828" y="3338417"/>
                </a:cubicBezTo>
                <a:cubicBezTo>
                  <a:pt x="4464915" y="3424553"/>
                  <a:pt x="4400896" y="3513679"/>
                  <a:pt x="4335403" y="3611676"/>
                </a:cubicBezTo>
                <a:cubicBezTo>
                  <a:pt x="3834936" y="4360387"/>
                  <a:pt x="3297724" y="4679812"/>
                  <a:pt x="2539181" y="4679812"/>
                </a:cubicBezTo>
                <a:cubicBezTo>
                  <a:pt x="2041348" y="4679812"/>
                  <a:pt x="1676081" y="4419592"/>
                  <a:pt x="1175614" y="4022687"/>
                </a:cubicBezTo>
                <a:cubicBezTo>
                  <a:pt x="1119704" y="3978338"/>
                  <a:pt x="1063792" y="3934522"/>
                  <a:pt x="1009670" y="3892202"/>
                </a:cubicBezTo>
                <a:cubicBezTo>
                  <a:pt x="716320" y="3662546"/>
                  <a:pt x="439289" y="3445606"/>
                  <a:pt x="254918" y="3210070"/>
                </a:cubicBezTo>
                <a:cubicBezTo>
                  <a:pt x="78655" y="2984902"/>
                  <a:pt x="0" y="2758986"/>
                  <a:pt x="0" y="2477497"/>
                </a:cubicBezTo>
                <a:cubicBezTo>
                  <a:pt x="0" y="1771961"/>
                  <a:pt x="203218" y="1137598"/>
                  <a:pt x="572277" y="691216"/>
                </a:cubicBezTo>
                <a:cubicBezTo>
                  <a:pt x="752856" y="472887"/>
                  <a:pt x="969447" y="303182"/>
                  <a:pt x="1216048" y="186911"/>
                </a:cubicBezTo>
                <a:cubicBezTo>
                  <a:pt x="1479180" y="62945"/>
                  <a:pt x="1776110" y="0"/>
                  <a:pt x="2098733" y="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D90E7-6877-02CB-F659-2F331F2F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118872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fld id="{D99E1097-9921-EF4A-81D4-BF9813EA64C9}" type="slidenum"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9D371-F18C-026D-635E-B64A098C21B5}"/>
              </a:ext>
            </a:extLst>
          </p:cNvPr>
          <p:cNvSpPr txBox="1"/>
          <p:nvPr/>
        </p:nvSpPr>
        <p:spPr>
          <a:xfrm>
            <a:off x="661802" y="2902914"/>
            <a:ext cx="10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+mn-lt"/>
              </a:rPr>
              <a:t>Primary: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4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24F6-3311-F156-EDF3-516681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07" y="114045"/>
            <a:ext cx="10509504" cy="14876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</a:rPr>
              <a:t>Primary:</a:t>
            </a:r>
            <a:endParaRPr lang="en-US" sz="3600" b="1" dirty="0">
              <a:latin typeface="+mn-lt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1" hidden="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5362E1-8870-1FD2-D4B8-C97DFA66FF8A}"/>
              </a:ext>
            </a:extLst>
          </p:cNvPr>
          <p:cNvCxnSpPr/>
          <p:nvPr/>
        </p:nvCxnSpPr>
        <p:spPr>
          <a:xfrm>
            <a:off x="899802" y="1691496"/>
            <a:ext cx="105095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2F833-3DA7-4446-B1CC-AACDA27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C9066-EEB8-664D-E32D-2D0414F90E81}"/>
              </a:ext>
            </a:extLst>
          </p:cNvPr>
          <p:cNvSpPr txBox="1"/>
          <p:nvPr/>
        </p:nvSpPr>
        <p:spPr>
          <a:xfrm>
            <a:off x="842772" y="2173228"/>
            <a:ext cx="4471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bank gives you to prove who you are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FB4AE-F6A3-3CD8-13AE-7BD5376D097E}"/>
              </a:ext>
            </a:extLst>
          </p:cNvPr>
          <p:cNvSpPr txBox="1"/>
          <p:nvPr/>
        </p:nvSpPr>
        <p:spPr>
          <a:xfrm>
            <a:off x="716922" y="2622787"/>
            <a:ext cx="51560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(First name, Middle name, Last name)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and password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badges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 number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C23F0-130F-7204-BC7A-D8AA3AB2CCBD}"/>
              </a:ext>
            </a:extLst>
          </p:cNvPr>
          <p:cNvSpPr txBox="1"/>
          <p:nvPr/>
        </p:nvSpPr>
        <p:spPr>
          <a:xfrm>
            <a:off x="842772" y="4114564"/>
            <a:ext cx="454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What bank takes you to prove who you are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10623-9A2E-E06A-F0D4-85256C3FC475}"/>
              </a:ext>
            </a:extLst>
          </p:cNvPr>
          <p:cNvSpPr txBox="1"/>
          <p:nvPr/>
        </p:nvSpPr>
        <p:spPr>
          <a:xfrm>
            <a:off x="1210994" y="4593656"/>
            <a:ext cx="34133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rtl="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/ Address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Social Security number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 numbers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Phone Number</a:t>
            </a:r>
            <a:r>
              <a:rPr lang="en-CA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Address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B2A24DCB-4F9D-CF6A-9B1D-FB710703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30" y="3486070"/>
            <a:ext cx="4798143" cy="34675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+mn-lt"/>
              </a:rPr>
              <a:t>Secondary: </a:t>
            </a:r>
            <a:endParaRPr lang="en-US" sz="20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F68E20E-6240-4DD9-A3D6-57B838407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27728" y="885812"/>
            <a:ext cx="5298208" cy="503702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C6E3030B-E87D-5C1F-2EC5-1B7D3C99B9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0" t="3488" r="1" b="133"/>
          <a:stretch/>
        </p:blipFill>
        <p:spPr>
          <a:xfrm>
            <a:off x="6818810" y="1227909"/>
            <a:ext cx="4711387" cy="4516322"/>
          </a:xfrm>
          <a:custGeom>
            <a:avLst/>
            <a:gdLst/>
            <a:ahLst/>
            <a:cxnLst/>
            <a:rect l="l" t="t" r="r" b="b"/>
            <a:pathLst>
              <a:path w="4906732" h="4679812">
                <a:moveTo>
                  <a:pt x="2098733" y="0"/>
                </a:moveTo>
                <a:cubicBezTo>
                  <a:pt x="2440836" y="0"/>
                  <a:pt x="2787571" y="67648"/>
                  <a:pt x="3128936" y="201123"/>
                </a:cubicBezTo>
                <a:cubicBezTo>
                  <a:pt x="3461352" y="330861"/>
                  <a:pt x="3777761" y="521938"/>
                  <a:pt x="4044157" y="753626"/>
                </a:cubicBezTo>
                <a:cubicBezTo>
                  <a:pt x="4315187" y="989269"/>
                  <a:pt x="4528197" y="1257397"/>
                  <a:pt x="4677189" y="1550320"/>
                </a:cubicBezTo>
                <a:cubicBezTo>
                  <a:pt x="4829446" y="1849760"/>
                  <a:pt x="4906732" y="2161706"/>
                  <a:pt x="4906732" y="2477497"/>
                </a:cubicBezTo>
                <a:cubicBezTo>
                  <a:pt x="4906732" y="2795534"/>
                  <a:pt x="4783432" y="2981268"/>
                  <a:pt x="4526828" y="3338417"/>
                </a:cubicBezTo>
                <a:cubicBezTo>
                  <a:pt x="4464915" y="3424553"/>
                  <a:pt x="4400896" y="3513679"/>
                  <a:pt x="4335403" y="3611676"/>
                </a:cubicBezTo>
                <a:cubicBezTo>
                  <a:pt x="3834936" y="4360387"/>
                  <a:pt x="3297724" y="4679812"/>
                  <a:pt x="2539181" y="4679812"/>
                </a:cubicBezTo>
                <a:cubicBezTo>
                  <a:pt x="2041348" y="4679812"/>
                  <a:pt x="1676081" y="4419592"/>
                  <a:pt x="1175614" y="4022687"/>
                </a:cubicBezTo>
                <a:cubicBezTo>
                  <a:pt x="1119704" y="3978338"/>
                  <a:pt x="1063792" y="3934522"/>
                  <a:pt x="1009670" y="3892202"/>
                </a:cubicBezTo>
                <a:cubicBezTo>
                  <a:pt x="716320" y="3662546"/>
                  <a:pt x="439289" y="3445606"/>
                  <a:pt x="254918" y="3210070"/>
                </a:cubicBezTo>
                <a:cubicBezTo>
                  <a:pt x="78655" y="2984902"/>
                  <a:pt x="0" y="2758986"/>
                  <a:pt x="0" y="2477497"/>
                </a:cubicBezTo>
                <a:cubicBezTo>
                  <a:pt x="0" y="1771961"/>
                  <a:pt x="203218" y="1137598"/>
                  <a:pt x="572277" y="691216"/>
                </a:cubicBezTo>
                <a:cubicBezTo>
                  <a:pt x="752856" y="472887"/>
                  <a:pt x="969447" y="303182"/>
                  <a:pt x="1216048" y="186911"/>
                </a:cubicBezTo>
                <a:cubicBezTo>
                  <a:pt x="1479180" y="62945"/>
                  <a:pt x="1776110" y="0"/>
                  <a:pt x="2098733" y="0"/>
                </a:cubicBezTo>
                <a:close/>
              </a:path>
            </a:pathLst>
          </a:cu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4169F48-3AE4-4FA1-899E-6A598A0F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466" y="1064419"/>
            <a:ext cx="4906732" cy="4679812"/>
          </a:xfrm>
          <a:custGeom>
            <a:avLst/>
            <a:gdLst>
              <a:gd name="connsiteX0" fmla="*/ 2111892 w 4906732"/>
              <a:gd name="connsiteY0" fmla="*/ 128277 h 4679812"/>
              <a:gd name="connsiteX1" fmla="*/ 1284759 w 4906732"/>
              <a:gd name="connsiteY1" fmla="*/ 304571 h 4679812"/>
              <a:gd name="connsiteX2" fmla="*/ 681504 w 4906732"/>
              <a:gd name="connsiteY2" fmla="*/ 780226 h 4679812"/>
              <a:gd name="connsiteX3" fmla="*/ 145242 w 4906732"/>
              <a:gd name="connsiteY3" fmla="*/ 2465033 h 4679812"/>
              <a:gd name="connsiteX4" fmla="*/ 384115 w 4906732"/>
              <a:gd name="connsiteY4" fmla="*/ 3155989 h 4679812"/>
              <a:gd name="connsiteX5" fmla="*/ 1091369 w 4906732"/>
              <a:gd name="connsiteY5" fmla="*/ 3799371 h 4679812"/>
              <a:gd name="connsiteX6" fmla="*/ 1246870 w 4906732"/>
              <a:gd name="connsiteY6" fmla="*/ 3922444 h 4679812"/>
              <a:gd name="connsiteX7" fmla="*/ 2524620 w 4906732"/>
              <a:gd name="connsiteY7" fmla="*/ 4542238 h 4679812"/>
              <a:gd name="connsiteX8" fmla="*/ 4207799 w 4906732"/>
              <a:gd name="connsiteY8" fmla="*/ 3534781 h 4679812"/>
              <a:gd name="connsiteX9" fmla="*/ 4387177 w 4906732"/>
              <a:gd name="connsiteY9" fmla="*/ 3277045 h 4679812"/>
              <a:gd name="connsiteX10" fmla="*/ 4743172 w 4906732"/>
              <a:gd name="connsiteY10" fmla="*/ 2465033 h 4679812"/>
              <a:gd name="connsiteX11" fmla="*/ 4528076 w 4906732"/>
              <a:gd name="connsiteY11" fmla="*/ 1590526 h 4679812"/>
              <a:gd name="connsiteX12" fmla="*/ 3934883 w 4906732"/>
              <a:gd name="connsiteY12" fmla="*/ 839091 h 4679812"/>
              <a:gd name="connsiteX13" fmla="*/ 3077260 w 4906732"/>
              <a:gd name="connsiteY13" fmla="*/ 317975 h 4679812"/>
              <a:gd name="connsiteX14" fmla="*/ 2111892 w 4906732"/>
              <a:gd name="connsiteY14" fmla="*/ 128277 h 4679812"/>
              <a:gd name="connsiteX15" fmla="*/ 2098733 w 4906732"/>
              <a:gd name="connsiteY15" fmla="*/ 0 h 4679812"/>
              <a:gd name="connsiteX16" fmla="*/ 3128936 w 4906732"/>
              <a:gd name="connsiteY16" fmla="*/ 201123 h 4679812"/>
              <a:gd name="connsiteX17" fmla="*/ 4044157 w 4906732"/>
              <a:gd name="connsiteY17" fmla="*/ 753626 h 4679812"/>
              <a:gd name="connsiteX18" fmla="*/ 4677189 w 4906732"/>
              <a:gd name="connsiteY18" fmla="*/ 1550320 h 4679812"/>
              <a:gd name="connsiteX19" fmla="*/ 4906732 w 4906732"/>
              <a:gd name="connsiteY19" fmla="*/ 2477497 h 4679812"/>
              <a:gd name="connsiteX20" fmla="*/ 4526828 w 4906732"/>
              <a:gd name="connsiteY20" fmla="*/ 3338417 h 4679812"/>
              <a:gd name="connsiteX21" fmla="*/ 4335403 w 4906732"/>
              <a:gd name="connsiteY21" fmla="*/ 3611676 h 4679812"/>
              <a:gd name="connsiteX22" fmla="*/ 2539181 w 4906732"/>
              <a:gd name="connsiteY22" fmla="*/ 4679812 h 4679812"/>
              <a:gd name="connsiteX23" fmla="*/ 1175614 w 4906732"/>
              <a:gd name="connsiteY23" fmla="*/ 4022687 h 4679812"/>
              <a:gd name="connsiteX24" fmla="*/ 1009670 w 4906732"/>
              <a:gd name="connsiteY24" fmla="*/ 3892202 h 4679812"/>
              <a:gd name="connsiteX25" fmla="*/ 254918 w 4906732"/>
              <a:gd name="connsiteY25" fmla="*/ 3210070 h 4679812"/>
              <a:gd name="connsiteX26" fmla="*/ 0 w 4906732"/>
              <a:gd name="connsiteY26" fmla="*/ 2477497 h 4679812"/>
              <a:gd name="connsiteX27" fmla="*/ 572277 w 4906732"/>
              <a:gd name="connsiteY27" fmla="*/ 691216 h 4679812"/>
              <a:gd name="connsiteX28" fmla="*/ 1216048 w 4906732"/>
              <a:gd name="connsiteY28" fmla="*/ 186911 h 4679812"/>
              <a:gd name="connsiteX29" fmla="*/ 2098733 w 4906732"/>
              <a:gd name="connsiteY29" fmla="*/ 0 h 467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06732" h="4679812">
                <a:moveTo>
                  <a:pt x="2111892" y="128277"/>
                </a:moveTo>
                <a:cubicBezTo>
                  <a:pt x="1809573" y="128277"/>
                  <a:pt x="1531330" y="187646"/>
                  <a:pt x="1284759" y="304571"/>
                </a:cubicBezTo>
                <a:cubicBezTo>
                  <a:pt x="1053677" y="414236"/>
                  <a:pt x="850716" y="574300"/>
                  <a:pt x="681504" y="780226"/>
                </a:cubicBezTo>
                <a:cubicBezTo>
                  <a:pt x="335670" y="1201251"/>
                  <a:pt x="145242" y="1799576"/>
                  <a:pt x="145242" y="2465033"/>
                </a:cubicBezTo>
                <a:cubicBezTo>
                  <a:pt x="145242" y="2730530"/>
                  <a:pt x="218947" y="2943614"/>
                  <a:pt x="384115" y="3155989"/>
                </a:cubicBezTo>
                <a:cubicBezTo>
                  <a:pt x="556885" y="3378145"/>
                  <a:pt x="816480" y="3582762"/>
                  <a:pt x="1091369" y="3799371"/>
                </a:cubicBezTo>
                <a:cubicBezTo>
                  <a:pt x="1142084" y="3839287"/>
                  <a:pt x="1194478" y="3880613"/>
                  <a:pt x="1246870" y="3922444"/>
                </a:cubicBezTo>
                <a:cubicBezTo>
                  <a:pt x="1715839" y="4296801"/>
                  <a:pt x="2058119" y="4542238"/>
                  <a:pt x="2524620" y="4542238"/>
                </a:cubicBezTo>
                <a:cubicBezTo>
                  <a:pt x="3235427" y="4542238"/>
                  <a:pt x="3738828" y="4240958"/>
                  <a:pt x="4207799" y="3534781"/>
                </a:cubicBezTo>
                <a:cubicBezTo>
                  <a:pt x="4269169" y="3442350"/>
                  <a:pt x="4329161" y="3358288"/>
                  <a:pt x="4387177" y="3277045"/>
                </a:cubicBezTo>
                <a:cubicBezTo>
                  <a:pt x="4627632" y="2940185"/>
                  <a:pt x="4743172" y="2765002"/>
                  <a:pt x="4743172" y="2465033"/>
                </a:cubicBezTo>
                <a:cubicBezTo>
                  <a:pt x="4743172" y="2167182"/>
                  <a:pt x="4670751" y="1872957"/>
                  <a:pt x="4528076" y="1590526"/>
                </a:cubicBezTo>
                <a:cubicBezTo>
                  <a:pt x="4388460" y="1314244"/>
                  <a:pt x="4188856" y="1061349"/>
                  <a:pt x="3934883" y="839091"/>
                </a:cubicBezTo>
                <a:cubicBezTo>
                  <a:pt x="3685253" y="620565"/>
                  <a:pt x="3388755" y="440343"/>
                  <a:pt x="3077260" y="317975"/>
                </a:cubicBezTo>
                <a:cubicBezTo>
                  <a:pt x="2757379" y="192082"/>
                  <a:pt x="2432465" y="128277"/>
                  <a:pt x="2111892" y="128277"/>
                </a:cubicBezTo>
                <a:close/>
                <a:moveTo>
                  <a:pt x="2098733" y="0"/>
                </a:moveTo>
                <a:cubicBezTo>
                  <a:pt x="2440836" y="0"/>
                  <a:pt x="2787571" y="67648"/>
                  <a:pt x="3128936" y="201123"/>
                </a:cubicBezTo>
                <a:cubicBezTo>
                  <a:pt x="3461352" y="330861"/>
                  <a:pt x="3777761" y="521938"/>
                  <a:pt x="4044157" y="753626"/>
                </a:cubicBezTo>
                <a:cubicBezTo>
                  <a:pt x="4315187" y="989269"/>
                  <a:pt x="4528197" y="1257397"/>
                  <a:pt x="4677189" y="1550320"/>
                </a:cubicBezTo>
                <a:cubicBezTo>
                  <a:pt x="4829446" y="1849760"/>
                  <a:pt x="4906732" y="2161706"/>
                  <a:pt x="4906732" y="2477497"/>
                </a:cubicBezTo>
                <a:cubicBezTo>
                  <a:pt x="4906732" y="2795534"/>
                  <a:pt x="4783432" y="2981268"/>
                  <a:pt x="4526828" y="3338417"/>
                </a:cubicBezTo>
                <a:cubicBezTo>
                  <a:pt x="4464915" y="3424553"/>
                  <a:pt x="4400896" y="3513679"/>
                  <a:pt x="4335403" y="3611676"/>
                </a:cubicBezTo>
                <a:cubicBezTo>
                  <a:pt x="3834936" y="4360387"/>
                  <a:pt x="3297724" y="4679812"/>
                  <a:pt x="2539181" y="4679812"/>
                </a:cubicBezTo>
                <a:cubicBezTo>
                  <a:pt x="2041348" y="4679812"/>
                  <a:pt x="1676081" y="4419592"/>
                  <a:pt x="1175614" y="4022687"/>
                </a:cubicBezTo>
                <a:cubicBezTo>
                  <a:pt x="1119704" y="3978338"/>
                  <a:pt x="1063792" y="3934522"/>
                  <a:pt x="1009670" y="3892202"/>
                </a:cubicBezTo>
                <a:cubicBezTo>
                  <a:pt x="716320" y="3662546"/>
                  <a:pt x="439289" y="3445606"/>
                  <a:pt x="254918" y="3210070"/>
                </a:cubicBezTo>
                <a:cubicBezTo>
                  <a:pt x="78655" y="2984902"/>
                  <a:pt x="0" y="2758986"/>
                  <a:pt x="0" y="2477497"/>
                </a:cubicBezTo>
                <a:cubicBezTo>
                  <a:pt x="0" y="1771961"/>
                  <a:pt x="203218" y="1137598"/>
                  <a:pt x="572277" y="691216"/>
                </a:cubicBezTo>
                <a:cubicBezTo>
                  <a:pt x="752856" y="472887"/>
                  <a:pt x="969447" y="303182"/>
                  <a:pt x="1216048" y="186911"/>
                </a:cubicBezTo>
                <a:cubicBezTo>
                  <a:pt x="1479180" y="62945"/>
                  <a:pt x="1776110" y="0"/>
                  <a:pt x="2098733" y="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D90E7-6877-02CB-F659-2F331F2F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5080"/>
            <a:ext cx="1188720" cy="36576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fld id="{D99E1097-9921-EF4A-81D4-BF9813EA64C9}" type="slidenum"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5</a:t>
            </a:fld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E3C4E-41A6-38EC-3CAD-8831852D5561}"/>
              </a:ext>
            </a:extLst>
          </p:cNvPr>
          <p:cNvSpPr txBox="1"/>
          <p:nvPr/>
        </p:nvSpPr>
        <p:spPr>
          <a:xfrm>
            <a:off x="1252158" y="4046093"/>
            <a:ext cx="2805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rtl="0"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Who is around?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Who can vouch for you?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Whom do you know?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Who can steal?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5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24F6-3311-F156-EDF3-516681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07" y="114045"/>
            <a:ext cx="10509504" cy="14876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</a:rPr>
              <a:t>Secondary: 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1" hidden="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5362E1-8870-1FD2-D4B8-C97DFA66FF8A}"/>
              </a:ext>
            </a:extLst>
          </p:cNvPr>
          <p:cNvCxnSpPr/>
          <p:nvPr/>
        </p:nvCxnSpPr>
        <p:spPr>
          <a:xfrm>
            <a:off x="899802" y="1691496"/>
            <a:ext cx="105095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2F833-3DA7-4446-B1CC-AACDA27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C9066-EEB8-664D-E32D-2D0414F90E81}"/>
              </a:ext>
            </a:extLst>
          </p:cNvPr>
          <p:cNvSpPr txBox="1"/>
          <p:nvPr/>
        </p:nvSpPr>
        <p:spPr>
          <a:xfrm>
            <a:off x="842772" y="2173228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rtl="0">
              <a:buFont typeface="+mj-lt"/>
              <a:buAutoNum type="arabicPeriod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Who is around?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FB4AE-F6A3-3CD8-13AE-7BD5376D097E}"/>
              </a:ext>
            </a:extLst>
          </p:cNvPr>
          <p:cNvSpPr txBox="1"/>
          <p:nvPr/>
        </p:nvSpPr>
        <p:spPr>
          <a:xfrm>
            <a:off x="3695518" y="1824608"/>
            <a:ext cx="75293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meeting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 management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service representatives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 officers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Compliance officers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Human resources department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technology department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Marketing department</a:t>
            </a:r>
          </a:p>
          <a:p>
            <a:pPr marL="1143000"/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meeting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 tellers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Advisor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Customers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 security personnel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Administrative Staff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personnel (cleaners)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9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24F6-3311-F156-EDF3-516681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07" y="114045"/>
            <a:ext cx="10509504" cy="14876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</a:rPr>
              <a:t>Secondary: 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1" hidden="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5362E1-8870-1FD2-D4B8-C97DFA66FF8A}"/>
              </a:ext>
            </a:extLst>
          </p:cNvPr>
          <p:cNvCxnSpPr/>
          <p:nvPr/>
        </p:nvCxnSpPr>
        <p:spPr>
          <a:xfrm>
            <a:off x="899802" y="1691496"/>
            <a:ext cx="105095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2F833-3DA7-4446-B1CC-AACDA27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C9066-EEB8-664D-E32D-2D0414F90E81}"/>
              </a:ext>
            </a:extLst>
          </p:cNvPr>
          <p:cNvSpPr txBox="1"/>
          <p:nvPr/>
        </p:nvSpPr>
        <p:spPr>
          <a:xfrm>
            <a:off x="842772" y="2173228"/>
            <a:ext cx="27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rtl="0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  Who can vouch for you?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FB4AE-F6A3-3CD8-13AE-7BD5376D097E}"/>
              </a:ext>
            </a:extLst>
          </p:cNvPr>
          <p:cNvSpPr txBox="1"/>
          <p:nvPr/>
        </p:nvSpPr>
        <p:spPr>
          <a:xfrm>
            <a:off x="1268202" y="2705088"/>
            <a:ext cx="7529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 supervisor or manager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Colleagues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 manager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Human resource personnel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Executive management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existing bank customer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Bank employees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Co-signers 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 or workshop facilities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Employees from social or events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 partners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5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24F6-3311-F156-EDF3-516681FD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07" y="114045"/>
            <a:ext cx="10509504" cy="1487608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+mn-lt"/>
              </a:rPr>
              <a:t>Secondary: 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1" hidden="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5362E1-8870-1FD2-D4B8-C97DFA66FF8A}"/>
              </a:ext>
            </a:extLst>
          </p:cNvPr>
          <p:cNvCxnSpPr/>
          <p:nvPr/>
        </p:nvCxnSpPr>
        <p:spPr>
          <a:xfrm>
            <a:off x="899802" y="1691496"/>
            <a:ext cx="1050950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2F833-3DA7-4446-B1CC-AACDA27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1097-9921-EF4A-81D4-BF9813EA64C9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C9066-EEB8-664D-E32D-2D0414F90E81}"/>
              </a:ext>
            </a:extLst>
          </p:cNvPr>
          <p:cNvSpPr txBox="1"/>
          <p:nvPr/>
        </p:nvSpPr>
        <p:spPr>
          <a:xfrm>
            <a:off x="842772" y="2173228"/>
            <a:ext cx="246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rtl="0"/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Whom do you know?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FB4AE-F6A3-3CD8-13AE-7BD5376D097E}"/>
              </a:ext>
            </a:extLst>
          </p:cNvPr>
          <p:cNvSpPr txBox="1"/>
          <p:nvPr/>
        </p:nvSpPr>
        <p:spPr>
          <a:xfrm>
            <a:off x="1081297" y="2641418"/>
            <a:ext cx="7529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 supervisor or manager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Colleagues within my department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Employees in other departments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 manager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Regular Customers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 Staff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Human resources personnel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service representative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Compliance officers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D17F9-B0ED-DFBF-D391-D53DA7C1EB56}"/>
              </a:ext>
            </a:extLst>
          </p:cNvPr>
          <p:cNvSpPr txBox="1"/>
          <p:nvPr/>
        </p:nvSpPr>
        <p:spPr>
          <a:xfrm>
            <a:off x="6987779" y="2173228"/>
            <a:ext cx="1896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rtl="0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 Who can steal?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9526D-5D68-3172-773D-585651E81B04}"/>
              </a:ext>
            </a:extLst>
          </p:cNvPr>
          <p:cNvSpPr txBox="1"/>
          <p:nvPr/>
        </p:nvSpPr>
        <p:spPr>
          <a:xfrm>
            <a:off x="7270103" y="2619526"/>
            <a:ext cx="29542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Dishonest employees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Hackers or Cybercriminals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Threats from insider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Scammers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Targeted data breach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2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9933</TotalTime>
  <Words>650</Words>
  <Application>Microsoft Macintosh PowerPoint</Application>
  <PresentationFormat>Widescreen</PresentationFormat>
  <Paragraphs>220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Meiryo</vt:lpstr>
      <vt:lpstr>Arial</vt:lpstr>
      <vt:lpstr>Calibri</vt:lpstr>
      <vt:lpstr>Calibri Light</vt:lpstr>
      <vt:lpstr>Courier New</vt:lpstr>
      <vt:lpstr>Symbol</vt:lpstr>
      <vt:lpstr>Wingdings</vt:lpstr>
      <vt:lpstr>Office Theme</vt:lpstr>
      <vt:lpstr>PowerPoint Presentation</vt:lpstr>
      <vt:lpstr>Agenda</vt:lpstr>
      <vt:lpstr>Overview</vt:lpstr>
      <vt:lpstr>PowerPoint Presentation</vt:lpstr>
      <vt:lpstr>Primary:</vt:lpstr>
      <vt:lpstr>PowerPoint Presentation</vt:lpstr>
      <vt:lpstr>Secondary: </vt:lpstr>
      <vt:lpstr>Secondary: </vt:lpstr>
      <vt:lpstr>Secondary: </vt:lpstr>
      <vt:lpstr>PowerPoint Presentation</vt:lpstr>
      <vt:lpstr>Tertiary: </vt:lpstr>
      <vt:lpstr>Tertiary: </vt:lpstr>
      <vt:lpstr>Proximal:</vt:lpstr>
      <vt:lpstr>Proximal:</vt:lpstr>
      <vt:lpstr>Proximal:</vt:lpstr>
      <vt:lpstr>History: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PRIVACY BASED ON USER’S PREFERENCES</dc:title>
  <dc:creator>Shahrbanoo Zomorodzadeh Panahi</dc:creator>
  <cp:lastModifiedBy>Shahrbanoo Zomorodzadeh Panahi</cp:lastModifiedBy>
  <cp:revision>28</cp:revision>
  <dcterms:created xsi:type="dcterms:W3CDTF">2023-01-12T15:25:52Z</dcterms:created>
  <dcterms:modified xsi:type="dcterms:W3CDTF">2023-04-03T10:24:58Z</dcterms:modified>
</cp:coreProperties>
</file>