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 –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Task 4</a:t>
            </a:r>
          </a:p>
          <a:p>
            <a:r>
              <a:t>Your Name</a:t>
            </a:r>
          </a:p>
          <a:p>
            <a:r>
              <a:t>June 8,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sales dashboard using Power BI that helps business stakeholders analyze performance across different countries, products, and time periods.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sales_data_sample.csv</a:t>
            </a:r>
          </a:p>
          <a:p/>
          <a:p>
            <a:r>
              <a:t>Key Fields Used:</a:t>
            </a:r>
          </a:p>
          <a:p>
            <a:r>
              <a:t>- SALES – Total sales amount</a:t>
            </a:r>
          </a:p>
          <a:p>
            <a:r>
              <a:t>- ORDERDATE – Order date</a:t>
            </a:r>
          </a:p>
          <a:p>
            <a:r>
              <a:t>- PRODUCTLINE – Product category</a:t>
            </a:r>
          </a:p>
          <a:p>
            <a:r>
              <a:t>- COUNTRY – Customer country</a:t>
            </a:r>
          </a:p>
          <a:p>
            <a:r>
              <a:t>- QUANTITYORDERED – Units sold</a:t>
            </a:r>
          </a:p>
          <a:p>
            <a:r>
              <a:t>- DEALSIZE – Size of the deal (Small/Medium/Large)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and Visuals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KPI Cards:</a:t>
            </a:r>
          </a:p>
          <a:p>
            <a:r>
              <a:t>   - Total Sales</a:t>
            </a:r>
          </a:p>
          <a:p>
            <a:r>
              <a:t>   - Total Units Sold</a:t>
            </a:r>
          </a:p>
          <a:p/>
          <a:p>
            <a:r>
              <a:t>2. Line Chart:</a:t>
            </a:r>
          </a:p>
          <a:p>
            <a:r>
              <a:t>   - Sales trend over time (using ORDERDATE and SALES)</a:t>
            </a:r>
          </a:p>
          <a:p/>
          <a:p>
            <a:r>
              <a:t>3. Bar Charts:</a:t>
            </a:r>
          </a:p>
          <a:p>
            <a:r>
              <a:t>   - Sales by Country (COUNTRY vs SALES)</a:t>
            </a:r>
          </a:p>
          <a:p>
            <a:r>
              <a:t>   - Sales by Product Line (PRODUCTLINE vs SALES)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Slicers Used:</a:t>
            </a:r>
          </a:p>
          <a:p>
            <a:r>
              <a:t>- COUNTRY – to filter by country</a:t>
            </a:r>
          </a:p>
          <a:p>
            <a:r>
              <a:t>- PRODUCTLINE – to filter by product type</a:t>
            </a:r>
          </a:p>
          <a:p>
            <a:r>
              <a:t>- ORDERDATE – date range slider</a:t>
            </a:r>
          </a:p>
          <a:p>
            <a:r>
              <a:t>- DEALSIZE – to filter based on deal size</a:t>
            </a:r>
          </a:p>
          <a:p/>
          <a:p>
            <a:r>
              <a:t>These slicers allow users to interactively explore data and focus on specific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Certain product lines contribute more heavily to total sales.</a:t>
            </a:r>
          </a:p>
          <a:p>
            <a:r>
              <a:t>- Sales vary significantly by country and deal size.</a:t>
            </a:r>
          </a:p>
          <a:p>
            <a:r>
              <a:t>- Monthly sales trends help identify peak and low-performing periods.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Desktop for dashboard creation</a:t>
            </a:r>
          </a:p>
          <a:p>
            <a:r>
              <a:t>- GitHub for submission</a:t>
            </a:r>
          </a:p>
          <a:p>
            <a:r>
              <a:t>- CSV file as data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