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837F8-84A0-4208-93A3-4FDAC243BC5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A55186-4040-4AFF-9F8D-E3954C7A1A94}">
      <dgm:prSet phldrT="[Text]" phldr="1"/>
      <dgm:spPr/>
      <dgm:t>
        <a:bodyPr/>
        <a:lstStyle/>
        <a:p>
          <a:endParaRPr lang="en-US" dirty="0"/>
        </a:p>
      </dgm:t>
    </dgm:pt>
    <dgm:pt modelId="{900578BC-67CA-4921-8C4F-B28DECB04AEF}" type="parTrans" cxnId="{0786B8B8-CEC3-41D4-A18E-6EB66B59EBF4}">
      <dgm:prSet/>
      <dgm:spPr/>
      <dgm:t>
        <a:bodyPr/>
        <a:lstStyle/>
        <a:p>
          <a:endParaRPr lang="en-US"/>
        </a:p>
      </dgm:t>
    </dgm:pt>
    <dgm:pt modelId="{6948C9CD-1856-4CEC-9C48-81488AE862F4}" type="sibTrans" cxnId="{0786B8B8-CEC3-41D4-A18E-6EB66B59EBF4}">
      <dgm:prSet/>
      <dgm:spPr/>
      <dgm:t>
        <a:bodyPr/>
        <a:lstStyle/>
        <a:p>
          <a:endParaRPr lang="en-US"/>
        </a:p>
      </dgm:t>
    </dgm:pt>
    <dgm:pt modelId="{39F4AA41-98F6-460E-A4CC-0D78819A21B7}">
      <dgm:prSet phldrT="[Text]" phldr="1"/>
      <dgm:spPr/>
      <dgm:t>
        <a:bodyPr/>
        <a:lstStyle/>
        <a:p>
          <a:endParaRPr lang="en-US" dirty="0"/>
        </a:p>
      </dgm:t>
    </dgm:pt>
    <dgm:pt modelId="{3EA888F9-FA8E-4F29-83DD-2CB48BB69A7B}" type="parTrans" cxnId="{017FA9C5-ADB4-4884-A5A6-9DEE0CA080E8}">
      <dgm:prSet/>
      <dgm:spPr/>
      <dgm:t>
        <a:bodyPr/>
        <a:lstStyle/>
        <a:p>
          <a:endParaRPr lang="en-US"/>
        </a:p>
      </dgm:t>
    </dgm:pt>
    <dgm:pt modelId="{BFBEA33C-815B-44B1-9004-20211131A75F}" type="sibTrans" cxnId="{017FA9C5-ADB4-4884-A5A6-9DEE0CA080E8}">
      <dgm:prSet/>
      <dgm:spPr/>
      <dgm:t>
        <a:bodyPr/>
        <a:lstStyle/>
        <a:p>
          <a:endParaRPr lang="en-US"/>
        </a:p>
      </dgm:t>
    </dgm:pt>
    <dgm:pt modelId="{7DB24FF2-DC01-4647-9AA3-6B8C17572653}">
      <dgm:prSet phldrT="[Text]" phldr="1"/>
      <dgm:spPr/>
      <dgm:t>
        <a:bodyPr/>
        <a:lstStyle/>
        <a:p>
          <a:endParaRPr lang="en-US" dirty="0"/>
        </a:p>
      </dgm:t>
    </dgm:pt>
    <dgm:pt modelId="{6F35FDDE-E9BB-4292-97F8-D822D2F3E047}" type="parTrans" cxnId="{1EF76791-BB73-4E65-A0DD-8163575D0133}">
      <dgm:prSet/>
      <dgm:spPr/>
      <dgm:t>
        <a:bodyPr/>
        <a:lstStyle/>
        <a:p>
          <a:endParaRPr lang="en-US"/>
        </a:p>
      </dgm:t>
    </dgm:pt>
    <dgm:pt modelId="{F3DC03D2-5F12-4B99-AF67-580F1CF36359}" type="sibTrans" cxnId="{1EF76791-BB73-4E65-A0DD-8163575D0133}">
      <dgm:prSet/>
      <dgm:spPr/>
      <dgm:t>
        <a:bodyPr/>
        <a:lstStyle/>
        <a:p>
          <a:endParaRPr lang="en-US"/>
        </a:p>
      </dgm:t>
    </dgm:pt>
    <dgm:pt modelId="{550B0F81-BB6F-43D8-ACE6-FB9767012A63}">
      <dgm:prSet phldrT="[Text]" phldr="1"/>
      <dgm:spPr/>
      <dgm:t>
        <a:bodyPr/>
        <a:lstStyle/>
        <a:p>
          <a:endParaRPr lang="en-US" dirty="0"/>
        </a:p>
      </dgm:t>
    </dgm:pt>
    <dgm:pt modelId="{368D11F4-BC5B-4210-91C2-AA289D6D780D}" type="parTrans" cxnId="{84B3CCA9-1609-4703-BD0F-BE72C1D2DC3E}">
      <dgm:prSet/>
      <dgm:spPr/>
      <dgm:t>
        <a:bodyPr/>
        <a:lstStyle/>
        <a:p>
          <a:endParaRPr lang="en-US"/>
        </a:p>
      </dgm:t>
    </dgm:pt>
    <dgm:pt modelId="{57C3D9CC-4F2C-4912-BCA4-FC583DC03438}" type="sibTrans" cxnId="{84B3CCA9-1609-4703-BD0F-BE72C1D2DC3E}">
      <dgm:prSet/>
      <dgm:spPr/>
      <dgm:t>
        <a:bodyPr/>
        <a:lstStyle/>
        <a:p>
          <a:endParaRPr lang="en-US"/>
        </a:p>
      </dgm:t>
    </dgm:pt>
    <dgm:pt modelId="{F728A441-6A81-4D75-9CE6-45AAB98D366A}">
      <dgm:prSet phldrT="[Text]" phldr="1"/>
      <dgm:spPr/>
      <dgm:t>
        <a:bodyPr/>
        <a:lstStyle/>
        <a:p>
          <a:endParaRPr lang="en-US" dirty="0"/>
        </a:p>
      </dgm:t>
    </dgm:pt>
    <dgm:pt modelId="{347C59BC-EB2E-4CED-A98A-39AF239F3FE6}" type="parTrans" cxnId="{7E265FE1-14DD-4152-8A07-F70A9C9E1D3E}">
      <dgm:prSet/>
      <dgm:spPr/>
      <dgm:t>
        <a:bodyPr/>
        <a:lstStyle/>
        <a:p>
          <a:endParaRPr lang="en-US"/>
        </a:p>
      </dgm:t>
    </dgm:pt>
    <dgm:pt modelId="{98C21923-D6E4-47A3-A5C3-7285C0659A5E}" type="sibTrans" cxnId="{7E265FE1-14DD-4152-8A07-F70A9C9E1D3E}">
      <dgm:prSet/>
      <dgm:spPr/>
      <dgm:t>
        <a:bodyPr/>
        <a:lstStyle/>
        <a:p>
          <a:endParaRPr lang="en-US"/>
        </a:p>
      </dgm:t>
    </dgm:pt>
    <dgm:pt modelId="{195732E1-C67D-49FA-86C4-3604BAEB2BE4}" type="pres">
      <dgm:prSet presAssocID="{642837F8-84A0-4208-93A3-4FDAC243BC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5A1D56-5833-408A-B30C-6A12763BEEB5}" type="pres">
      <dgm:prSet presAssocID="{B4A55186-4040-4AFF-9F8D-E3954C7A1A94}" presName="node" presStyleLbl="node1" presStyleIdx="0" presStyleCnt="5" custScaleX="34308" custScaleY="8817" custLinFactNeighborX="65758" custLinFactNeighborY="-11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18502-3551-4045-9DFC-FBDFC51D9943}" type="pres">
      <dgm:prSet presAssocID="{6948C9CD-1856-4CEC-9C48-81488AE862F4}" presName="sibTrans" presStyleLbl="sibTrans2D1" presStyleIdx="0" presStyleCnt="4" custScaleX="120967" custScaleY="40671"/>
      <dgm:spPr/>
      <dgm:t>
        <a:bodyPr/>
        <a:lstStyle/>
        <a:p>
          <a:endParaRPr lang="en-US"/>
        </a:p>
      </dgm:t>
    </dgm:pt>
    <dgm:pt modelId="{D99BF732-F5CC-4546-AAFE-E15DFBDEC30D}" type="pres">
      <dgm:prSet presAssocID="{6948C9CD-1856-4CEC-9C48-81488AE862F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B15F422-A636-43A5-9AC5-24915AB286C5}" type="pres">
      <dgm:prSet presAssocID="{39F4AA41-98F6-460E-A4CC-0D78819A21B7}" presName="node" presStyleLbl="node1" presStyleIdx="1" presStyleCnt="5" custScaleX="34308" custScaleY="8817" custLinFactNeighborX="-8238" custLinFactNeighborY="11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872EB-0320-437E-B13B-E6E7DB989D52}" type="pres">
      <dgm:prSet presAssocID="{BFBEA33C-815B-44B1-9004-20211131A75F}" presName="sibTrans" presStyleLbl="sibTrans2D1" presStyleIdx="1" presStyleCnt="4"/>
      <dgm:spPr/>
    </dgm:pt>
    <dgm:pt modelId="{7C420783-AB78-4A2B-9892-BC06C8DD3AC3}" type="pres">
      <dgm:prSet presAssocID="{BFBEA33C-815B-44B1-9004-20211131A75F}" presName="connectorText" presStyleLbl="sibTrans2D1" presStyleIdx="1" presStyleCnt="4"/>
      <dgm:spPr/>
    </dgm:pt>
    <dgm:pt modelId="{089FEFF3-E032-487E-835A-D43AEF58EDC6}" type="pres">
      <dgm:prSet presAssocID="{7DB24FF2-DC01-4647-9AA3-6B8C17572653}" presName="node" presStyleLbl="node1" presStyleIdx="2" presStyleCnt="5" custScaleX="34308" custScaleY="8817" custLinFactNeighborX="-82254" custLinFactNeighborY="3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A3207-8772-4F04-A92D-EC32935D40CA}" type="pres">
      <dgm:prSet presAssocID="{F3DC03D2-5F12-4B99-AF67-580F1CF36359}" presName="sibTrans" presStyleLbl="sibTrans2D1" presStyleIdx="2" presStyleCnt="4"/>
      <dgm:spPr/>
    </dgm:pt>
    <dgm:pt modelId="{6BB169EC-BA24-4639-966A-1F4CE42BBC33}" type="pres">
      <dgm:prSet presAssocID="{F3DC03D2-5F12-4B99-AF67-580F1CF36359}" presName="connectorText" presStyleLbl="sibTrans2D1" presStyleIdx="2" presStyleCnt="4"/>
      <dgm:spPr/>
    </dgm:pt>
    <dgm:pt modelId="{7263B85A-5880-4D97-BC01-37026C6E25E9}" type="pres">
      <dgm:prSet presAssocID="{550B0F81-BB6F-43D8-ACE6-FB9767012A63}" presName="node" presStyleLbl="node1" presStyleIdx="3" presStyleCnt="5" custScaleX="34308" custScaleY="8817" custLinFactNeighborX="-82253" custLinFactNeighborY="-54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11F3A-9343-47D5-9ACC-E7F164FC963B}" type="pres">
      <dgm:prSet presAssocID="{57C3D9CC-4F2C-4912-BCA4-FC583DC03438}" presName="sibTrans" presStyleLbl="sibTrans2D1" presStyleIdx="3" presStyleCnt="4"/>
      <dgm:spPr/>
    </dgm:pt>
    <dgm:pt modelId="{5602DC8F-00A1-4E02-84C0-0BD91FEE1254}" type="pres">
      <dgm:prSet presAssocID="{57C3D9CC-4F2C-4912-BCA4-FC583DC03438}" presName="connectorText" presStyleLbl="sibTrans2D1" presStyleIdx="3" presStyleCnt="4"/>
      <dgm:spPr/>
    </dgm:pt>
    <dgm:pt modelId="{B347BC8E-BA81-4889-8CB4-48E1112B576A}" type="pres">
      <dgm:prSet presAssocID="{F728A441-6A81-4D75-9CE6-45AAB98D366A}" presName="node" presStyleLbl="node1" presStyleIdx="4" presStyleCnt="5" custScaleX="34308" custScaleY="8817" custLinFactNeighborX="-7949" custLinFactNeighborY="-22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A8A79-CF1D-47DF-B468-60FD12B5B8A7}" type="presOf" srcId="{6948C9CD-1856-4CEC-9C48-81488AE862F4}" destId="{D99BF732-F5CC-4546-AAFE-E15DFBDEC30D}" srcOrd="1" destOrd="0" presId="urn:microsoft.com/office/officeart/2005/8/layout/process5"/>
    <dgm:cxn modelId="{1FDBFC6E-CB46-4484-A532-B52685CCA7CA}" type="presOf" srcId="{57C3D9CC-4F2C-4912-BCA4-FC583DC03438}" destId="{E0711F3A-9343-47D5-9ACC-E7F164FC963B}" srcOrd="0" destOrd="0" presId="urn:microsoft.com/office/officeart/2005/8/layout/process5"/>
    <dgm:cxn modelId="{091AF7FF-2C5C-448A-AF69-E5D8D3957D10}" type="presOf" srcId="{57C3D9CC-4F2C-4912-BCA4-FC583DC03438}" destId="{5602DC8F-00A1-4E02-84C0-0BD91FEE1254}" srcOrd="1" destOrd="0" presId="urn:microsoft.com/office/officeart/2005/8/layout/process5"/>
    <dgm:cxn modelId="{7E265FE1-14DD-4152-8A07-F70A9C9E1D3E}" srcId="{642837F8-84A0-4208-93A3-4FDAC243BC59}" destId="{F728A441-6A81-4D75-9CE6-45AAB98D366A}" srcOrd="4" destOrd="0" parTransId="{347C59BC-EB2E-4CED-A98A-39AF239F3FE6}" sibTransId="{98C21923-D6E4-47A3-A5C3-7285C0659A5E}"/>
    <dgm:cxn modelId="{DC58A86A-2BF5-411B-A434-155972B05FB0}" type="presOf" srcId="{F3DC03D2-5F12-4B99-AF67-580F1CF36359}" destId="{FB0A3207-8772-4F04-A92D-EC32935D40CA}" srcOrd="0" destOrd="0" presId="urn:microsoft.com/office/officeart/2005/8/layout/process5"/>
    <dgm:cxn modelId="{017FA9C5-ADB4-4884-A5A6-9DEE0CA080E8}" srcId="{642837F8-84A0-4208-93A3-4FDAC243BC59}" destId="{39F4AA41-98F6-460E-A4CC-0D78819A21B7}" srcOrd="1" destOrd="0" parTransId="{3EA888F9-FA8E-4F29-83DD-2CB48BB69A7B}" sibTransId="{BFBEA33C-815B-44B1-9004-20211131A75F}"/>
    <dgm:cxn modelId="{926F5032-7EC6-42A2-8350-1AE450944192}" type="presOf" srcId="{BFBEA33C-815B-44B1-9004-20211131A75F}" destId="{7C420783-AB78-4A2B-9892-BC06C8DD3AC3}" srcOrd="1" destOrd="0" presId="urn:microsoft.com/office/officeart/2005/8/layout/process5"/>
    <dgm:cxn modelId="{A2B27CBF-61CE-4690-8DE0-3C2DD918E298}" type="presOf" srcId="{6948C9CD-1856-4CEC-9C48-81488AE862F4}" destId="{94C18502-3551-4045-9DFC-FBDFC51D9943}" srcOrd="0" destOrd="0" presId="urn:microsoft.com/office/officeart/2005/8/layout/process5"/>
    <dgm:cxn modelId="{FE8CE7B8-AC47-45E9-B768-57D4447AE958}" type="presOf" srcId="{7DB24FF2-DC01-4647-9AA3-6B8C17572653}" destId="{089FEFF3-E032-487E-835A-D43AEF58EDC6}" srcOrd="0" destOrd="0" presId="urn:microsoft.com/office/officeart/2005/8/layout/process5"/>
    <dgm:cxn modelId="{95D41928-1296-4418-B49B-FEF3868EC436}" type="presOf" srcId="{F728A441-6A81-4D75-9CE6-45AAB98D366A}" destId="{B347BC8E-BA81-4889-8CB4-48E1112B576A}" srcOrd="0" destOrd="0" presId="urn:microsoft.com/office/officeart/2005/8/layout/process5"/>
    <dgm:cxn modelId="{1FC819A4-3876-428F-AC62-0BC3D6CDBDAB}" type="presOf" srcId="{39F4AA41-98F6-460E-A4CC-0D78819A21B7}" destId="{DB15F422-A636-43A5-9AC5-24915AB286C5}" srcOrd="0" destOrd="0" presId="urn:microsoft.com/office/officeart/2005/8/layout/process5"/>
    <dgm:cxn modelId="{D51853FC-1C3E-48DB-9245-A669E3649D07}" type="presOf" srcId="{B4A55186-4040-4AFF-9F8D-E3954C7A1A94}" destId="{D55A1D56-5833-408A-B30C-6A12763BEEB5}" srcOrd="0" destOrd="0" presId="urn:microsoft.com/office/officeart/2005/8/layout/process5"/>
    <dgm:cxn modelId="{AEECF9AE-C516-4A58-9249-DC871F199E42}" type="presOf" srcId="{BFBEA33C-815B-44B1-9004-20211131A75F}" destId="{B50872EB-0320-437E-B13B-E6E7DB989D52}" srcOrd="0" destOrd="0" presId="urn:microsoft.com/office/officeart/2005/8/layout/process5"/>
    <dgm:cxn modelId="{0786B8B8-CEC3-41D4-A18E-6EB66B59EBF4}" srcId="{642837F8-84A0-4208-93A3-4FDAC243BC59}" destId="{B4A55186-4040-4AFF-9F8D-E3954C7A1A94}" srcOrd="0" destOrd="0" parTransId="{900578BC-67CA-4921-8C4F-B28DECB04AEF}" sibTransId="{6948C9CD-1856-4CEC-9C48-81488AE862F4}"/>
    <dgm:cxn modelId="{32D592E5-BC5E-44D2-8978-73F2E34FC79E}" type="presOf" srcId="{550B0F81-BB6F-43D8-ACE6-FB9767012A63}" destId="{7263B85A-5880-4D97-BC01-37026C6E25E9}" srcOrd="0" destOrd="0" presId="urn:microsoft.com/office/officeart/2005/8/layout/process5"/>
    <dgm:cxn modelId="{818B6BF9-629A-4297-90CB-BD6526795211}" type="presOf" srcId="{F3DC03D2-5F12-4B99-AF67-580F1CF36359}" destId="{6BB169EC-BA24-4639-966A-1F4CE42BBC33}" srcOrd="1" destOrd="0" presId="urn:microsoft.com/office/officeart/2005/8/layout/process5"/>
    <dgm:cxn modelId="{84B3CCA9-1609-4703-BD0F-BE72C1D2DC3E}" srcId="{642837F8-84A0-4208-93A3-4FDAC243BC59}" destId="{550B0F81-BB6F-43D8-ACE6-FB9767012A63}" srcOrd="3" destOrd="0" parTransId="{368D11F4-BC5B-4210-91C2-AA289D6D780D}" sibTransId="{57C3D9CC-4F2C-4912-BCA4-FC583DC03438}"/>
    <dgm:cxn modelId="{EEB10B06-008B-45B8-9430-B4C435F951B6}" type="presOf" srcId="{642837F8-84A0-4208-93A3-4FDAC243BC59}" destId="{195732E1-C67D-49FA-86C4-3604BAEB2BE4}" srcOrd="0" destOrd="0" presId="urn:microsoft.com/office/officeart/2005/8/layout/process5"/>
    <dgm:cxn modelId="{1EF76791-BB73-4E65-A0DD-8163575D0133}" srcId="{642837F8-84A0-4208-93A3-4FDAC243BC59}" destId="{7DB24FF2-DC01-4647-9AA3-6B8C17572653}" srcOrd="2" destOrd="0" parTransId="{6F35FDDE-E9BB-4292-97F8-D822D2F3E047}" sibTransId="{F3DC03D2-5F12-4B99-AF67-580F1CF36359}"/>
    <dgm:cxn modelId="{0B2C098D-DD02-40BD-9CEF-4B7F2893C54D}" type="presParOf" srcId="{195732E1-C67D-49FA-86C4-3604BAEB2BE4}" destId="{D55A1D56-5833-408A-B30C-6A12763BEEB5}" srcOrd="0" destOrd="0" presId="urn:microsoft.com/office/officeart/2005/8/layout/process5"/>
    <dgm:cxn modelId="{60C785C4-7D95-4F78-AEA4-4450646D045E}" type="presParOf" srcId="{195732E1-C67D-49FA-86C4-3604BAEB2BE4}" destId="{94C18502-3551-4045-9DFC-FBDFC51D9943}" srcOrd="1" destOrd="0" presId="urn:microsoft.com/office/officeart/2005/8/layout/process5"/>
    <dgm:cxn modelId="{98D33B54-2B30-4DF1-89A8-08253CA453BC}" type="presParOf" srcId="{94C18502-3551-4045-9DFC-FBDFC51D9943}" destId="{D99BF732-F5CC-4546-AAFE-E15DFBDEC30D}" srcOrd="0" destOrd="0" presId="urn:microsoft.com/office/officeart/2005/8/layout/process5"/>
    <dgm:cxn modelId="{FFAFD7D5-A8C3-46B6-A0F1-403EC30B52C8}" type="presParOf" srcId="{195732E1-C67D-49FA-86C4-3604BAEB2BE4}" destId="{DB15F422-A636-43A5-9AC5-24915AB286C5}" srcOrd="2" destOrd="0" presId="urn:microsoft.com/office/officeart/2005/8/layout/process5"/>
    <dgm:cxn modelId="{718E92DA-909D-49DB-9412-7CBBB374F230}" type="presParOf" srcId="{195732E1-C67D-49FA-86C4-3604BAEB2BE4}" destId="{B50872EB-0320-437E-B13B-E6E7DB989D52}" srcOrd="3" destOrd="0" presId="urn:microsoft.com/office/officeart/2005/8/layout/process5"/>
    <dgm:cxn modelId="{C21A52BF-2DE2-407C-AF31-A32BBEF2A330}" type="presParOf" srcId="{B50872EB-0320-437E-B13B-E6E7DB989D52}" destId="{7C420783-AB78-4A2B-9892-BC06C8DD3AC3}" srcOrd="0" destOrd="0" presId="urn:microsoft.com/office/officeart/2005/8/layout/process5"/>
    <dgm:cxn modelId="{8B060790-271B-4CCD-A952-9F07C2545A07}" type="presParOf" srcId="{195732E1-C67D-49FA-86C4-3604BAEB2BE4}" destId="{089FEFF3-E032-487E-835A-D43AEF58EDC6}" srcOrd="4" destOrd="0" presId="urn:microsoft.com/office/officeart/2005/8/layout/process5"/>
    <dgm:cxn modelId="{34CD6AE0-28D8-43CF-BEA4-0A030977E764}" type="presParOf" srcId="{195732E1-C67D-49FA-86C4-3604BAEB2BE4}" destId="{FB0A3207-8772-4F04-A92D-EC32935D40CA}" srcOrd="5" destOrd="0" presId="urn:microsoft.com/office/officeart/2005/8/layout/process5"/>
    <dgm:cxn modelId="{FE4AB8E1-D885-4DD6-8D8E-BF4CFE161D2E}" type="presParOf" srcId="{FB0A3207-8772-4F04-A92D-EC32935D40CA}" destId="{6BB169EC-BA24-4639-966A-1F4CE42BBC33}" srcOrd="0" destOrd="0" presId="urn:microsoft.com/office/officeart/2005/8/layout/process5"/>
    <dgm:cxn modelId="{9C990523-3728-4761-8B37-92AAA5A82911}" type="presParOf" srcId="{195732E1-C67D-49FA-86C4-3604BAEB2BE4}" destId="{7263B85A-5880-4D97-BC01-37026C6E25E9}" srcOrd="6" destOrd="0" presId="urn:microsoft.com/office/officeart/2005/8/layout/process5"/>
    <dgm:cxn modelId="{F31075C1-CD52-4B3A-80E2-770EB315CC3D}" type="presParOf" srcId="{195732E1-C67D-49FA-86C4-3604BAEB2BE4}" destId="{E0711F3A-9343-47D5-9ACC-E7F164FC963B}" srcOrd="7" destOrd="0" presId="urn:microsoft.com/office/officeart/2005/8/layout/process5"/>
    <dgm:cxn modelId="{FFD08C8B-6ADC-47C7-9F07-5B31423FC25D}" type="presParOf" srcId="{E0711F3A-9343-47D5-9ACC-E7F164FC963B}" destId="{5602DC8F-00A1-4E02-84C0-0BD91FEE1254}" srcOrd="0" destOrd="0" presId="urn:microsoft.com/office/officeart/2005/8/layout/process5"/>
    <dgm:cxn modelId="{965151C3-75AA-4FA1-ABBF-7C6B87EDBE2E}" type="presParOf" srcId="{195732E1-C67D-49FA-86C4-3604BAEB2BE4}" destId="{B347BC8E-BA81-4889-8CB4-48E1112B576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CE6E1F-ED80-4632-8997-CA7D0B38140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2048A-5793-4116-8954-DAC42BB7C21A}">
      <dgm:prSet phldrT="[Text]" phldr="1"/>
      <dgm:spPr/>
      <dgm:t>
        <a:bodyPr/>
        <a:lstStyle/>
        <a:p>
          <a:endParaRPr lang="en-US" dirty="0"/>
        </a:p>
      </dgm:t>
    </dgm:pt>
    <dgm:pt modelId="{787CA1A1-D176-4D70-B914-08E7FC17205E}" type="parTrans" cxnId="{48DEEF1D-5C26-43A9-9DE4-4912E7FB3D1A}">
      <dgm:prSet/>
      <dgm:spPr/>
      <dgm:t>
        <a:bodyPr/>
        <a:lstStyle/>
        <a:p>
          <a:endParaRPr lang="en-US"/>
        </a:p>
      </dgm:t>
    </dgm:pt>
    <dgm:pt modelId="{7FCBD3B5-A9EA-45E1-AD13-25849E3ABB4E}" type="sibTrans" cxnId="{48DEEF1D-5C26-43A9-9DE4-4912E7FB3D1A}">
      <dgm:prSet/>
      <dgm:spPr/>
      <dgm:t>
        <a:bodyPr/>
        <a:lstStyle/>
        <a:p>
          <a:endParaRPr lang="en-US"/>
        </a:p>
      </dgm:t>
    </dgm:pt>
    <dgm:pt modelId="{7A707C36-A6E0-406A-B63D-C56915C52CEA}">
      <dgm:prSet phldrT="[Text]" phldr="1"/>
      <dgm:spPr/>
      <dgm:t>
        <a:bodyPr/>
        <a:lstStyle/>
        <a:p>
          <a:endParaRPr lang="en-US" dirty="0"/>
        </a:p>
      </dgm:t>
    </dgm:pt>
    <dgm:pt modelId="{D6D84E64-AEE3-4B9F-BF71-D49E6213506B}" type="parTrans" cxnId="{841121AB-7F05-4C3E-AB32-990AA3C15078}">
      <dgm:prSet/>
      <dgm:spPr/>
      <dgm:t>
        <a:bodyPr/>
        <a:lstStyle/>
        <a:p>
          <a:endParaRPr lang="en-US"/>
        </a:p>
      </dgm:t>
    </dgm:pt>
    <dgm:pt modelId="{FF5C5C05-3296-4B29-A0B4-98AE90627B44}" type="sibTrans" cxnId="{841121AB-7F05-4C3E-AB32-990AA3C15078}">
      <dgm:prSet/>
      <dgm:spPr/>
      <dgm:t>
        <a:bodyPr/>
        <a:lstStyle/>
        <a:p>
          <a:endParaRPr lang="en-US"/>
        </a:p>
      </dgm:t>
    </dgm:pt>
    <dgm:pt modelId="{9CBD8692-B250-420F-B121-363D6DCF3098}">
      <dgm:prSet phldrT="[Text]" phldr="1"/>
      <dgm:spPr/>
      <dgm:t>
        <a:bodyPr/>
        <a:lstStyle/>
        <a:p>
          <a:endParaRPr lang="en-US" dirty="0"/>
        </a:p>
      </dgm:t>
    </dgm:pt>
    <dgm:pt modelId="{F70A67C8-2ED6-4ADD-B2B9-3CB1D931DD1C}" type="parTrans" cxnId="{34579DF7-C634-41EF-85E1-1521DE65D44A}">
      <dgm:prSet/>
      <dgm:spPr/>
      <dgm:t>
        <a:bodyPr/>
        <a:lstStyle/>
        <a:p>
          <a:endParaRPr lang="en-US"/>
        </a:p>
      </dgm:t>
    </dgm:pt>
    <dgm:pt modelId="{C6AF81A2-EA82-4D45-AEDA-10F22F41396C}" type="sibTrans" cxnId="{34579DF7-C634-41EF-85E1-1521DE65D44A}">
      <dgm:prSet/>
      <dgm:spPr/>
      <dgm:t>
        <a:bodyPr/>
        <a:lstStyle/>
        <a:p>
          <a:endParaRPr lang="en-US"/>
        </a:p>
      </dgm:t>
    </dgm:pt>
    <dgm:pt modelId="{014B17AC-698E-4089-B555-DAA988652977}">
      <dgm:prSet phldrT="[Text]" phldr="1"/>
      <dgm:spPr/>
      <dgm:t>
        <a:bodyPr/>
        <a:lstStyle/>
        <a:p>
          <a:endParaRPr lang="en-US" dirty="0"/>
        </a:p>
      </dgm:t>
    </dgm:pt>
    <dgm:pt modelId="{C9E2D50C-761F-4D3B-8F02-2FE9180F3CAC}" type="parTrans" cxnId="{BB0D65FD-83CC-4D75-AA9E-8EE592EF07F0}">
      <dgm:prSet/>
      <dgm:spPr/>
      <dgm:t>
        <a:bodyPr/>
        <a:lstStyle/>
        <a:p>
          <a:endParaRPr lang="en-US"/>
        </a:p>
      </dgm:t>
    </dgm:pt>
    <dgm:pt modelId="{FAF15EAE-0981-44A1-8241-4A556C11175D}" type="sibTrans" cxnId="{BB0D65FD-83CC-4D75-AA9E-8EE592EF07F0}">
      <dgm:prSet/>
      <dgm:spPr/>
      <dgm:t>
        <a:bodyPr/>
        <a:lstStyle/>
        <a:p>
          <a:endParaRPr lang="en-US"/>
        </a:p>
      </dgm:t>
    </dgm:pt>
    <dgm:pt modelId="{1089219D-217B-43B4-85CC-BD03605043F3}">
      <dgm:prSet phldrT="[Text]" phldr="1"/>
      <dgm:spPr/>
      <dgm:t>
        <a:bodyPr/>
        <a:lstStyle/>
        <a:p>
          <a:endParaRPr lang="en-US" dirty="0"/>
        </a:p>
      </dgm:t>
    </dgm:pt>
    <dgm:pt modelId="{A60FA474-7A68-4219-AC1B-C6F95920599C}" type="parTrans" cxnId="{3C9D568A-BB15-40CD-8E4F-EEE8979BD69A}">
      <dgm:prSet/>
      <dgm:spPr/>
      <dgm:t>
        <a:bodyPr/>
        <a:lstStyle/>
        <a:p>
          <a:endParaRPr lang="en-US"/>
        </a:p>
      </dgm:t>
    </dgm:pt>
    <dgm:pt modelId="{031A0ED5-E276-43A6-96CF-EA7D44F32916}" type="sibTrans" cxnId="{3C9D568A-BB15-40CD-8E4F-EEE8979BD69A}">
      <dgm:prSet/>
      <dgm:spPr/>
      <dgm:t>
        <a:bodyPr/>
        <a:lstStyle/>
        <a:p>
          <a:endParaRPr lang="en-US"/>
        </a:p>
      </dgm:t>
    </dgm:pt>
    <dgm:pt modelId="{E5050627-521A-447A-AA5E-B02794BC83C1}" type="pres">
      <dgm:prSet presAssocID="{F3CE6E1F-ED80-4632-8997-CA7D0B381409}" presName="diagram" presStyleCnt="0">
        <dgm:presLayoutVars>
          <dgm:dir/>
          <dgm:resizeHandles val="exact"/>
        </dgm:presLayoutVars>
      </dgm:prSet>
      <dgm:spPr/>
    </dgm:pt>
    <dgm:pt modelId="{7043823F-98EF-41AC-A842-6AEE0090DA88}" type="pres">
      <dgm:prSet presAssocID="{84A2048A-5793-4116-8954-DAC42BB7C21A}" presName="node" presStyleLbl="node1" presStyleIdx="0" presStyleCnt="5" custScaleX="67858" custScaleY="18485" custLinFactNeighborX="56761" custLinFactNeighborY="223">
        <dgm:presLayoutVars>
          <dgm:bulletEnabled val="1"/>
        </dgm:presLayoutVars>
      </dgm:prSet>
      <dgm:spPr/>
    </dgm:pt>
    <dgm:pt modelId="{D7FFDF8C-7714-417B-A3C6-EB75FB9C69CC}" type="pres">
      <dgm:prSet presAssocID="{7FCBD3B5-A9EA-45E1-AD13-25849E3ABB4E}" presName="sibTrans" presStyleLbl="sibTrans2D1" presStyleIdx="0" presStyleCnt="4"/>
      <dgm:spPr/>
    </dgm:pt>
    <dgm:pt modelId="{10873241-55CE-45BB-AA8B-377CC6AAA8A7}" type="pres">
      <dgm:prSet presAssocID="{7FCBD3B5-A9EA-45E1-AD13-25849E3ABB4E}" presName="connectorText" presStyleLbl="sibTrans2D1" presStyleIdx="0" presStyleCnt="4"/>
      <dgm:spPr/>
    </dgm:pt>
    <dgm:pt modelId="{743763ED-9F68-4541-A0C6-FDC6C7EC272E}" type="pres">
      <dgm:prSet presAssocID="{7A707C36-A6E0-406A-B63D-C56915C52CEA}" presName="node" presStyleLbl="node1" presStyleIdx="1" presStyleCnt="5" custScaleX="79643" custScaleY="16133" custLinFactNeighborX="-55842" custLinFactNeighborY="50743">
        <dgm:presLayoutVars>
          <dgm:bulletEnabled val="1"/>
        </dgm:presLayoutVars>
      </dgm:prSet>
      <dgm:spPr/>
    </dgm:pt>
    <dgm:pt modelId="{0FA50BB9-62FE-4FA8-BE0F-32ACB07CDEE0}" type="pres">
      <dgm:prSet presAssocID="{FF5C5C05-3296-4B29-A0B4-98AE90627B44}" presName="sibTrans" presStyleLbl="sibTrans2D1" presStyleIdx="1" presStyleCnt="4"/>
      <dgm:spPr/>
    </dgm:pt>
    <dgm:pt modelId="{5134383E-6728-405F-9DFF-B94A4E3C0995}" type="pres">
      <dgm:prSet presAssocID="{FF5C5C05-3296-4B29-A0B4-98AE90627B44}" presName="connectorText" presStyleLbl="sibTrans2D1" presStyleIdx="1" presStyleCnt="4"/>
      <dgm:spPr/>
    </dgm:pt>
    <dgm:pt modelId="{2FA01D1E-3C84-4FA2-A3EB-088311BCB163}" type="pres">
      <dgm:prSet presAssocID="{9CBD8692-B250-420F-B121-363D6DCF3098}" presName="node" presStyleLbl="node1" presStyleIdx="2" presStyleCnt="5" custScaleX="66979" custScaleY="15286" custLinFactNeighborX="-60704" custLinFactNeighborY="-9768">
        <dgm:presLayoutVars>
          <dgm:bulletEnabled val="1"/>
        </dgm:presLayoutVars>
      </dgm:prSet>
      <dgm:spPr/>
    </dgm:pt>
    <dgm:pt modelId="{5A065618-3889-40B8-932F-0ADA4209C00E}" type="pres">
      <dgm:prSet presAssocID="{C6AF81A2-EA82-4D45-AEDA-10F22F41396C}" presName="sibTrans" presStyleLbl="sibTrans2D1" presStyleIdx="2" presStyleCnt="4"/>
      <dgm:spPr/>
    </dgm:pt>
    <dgm:pt modelId="{136D399F-F484-45D9-A22E-9768DB7FF872}" type="pres">
      <dgm:prSet presAssocID="{C6AF81A2-EA82-4D45-AEDA-10F22F41396C}" presName="connectorText" presStyleLbl="sibTrans2D1" presStyleIdx="2" presStyleCnt="4"/>
      <dgm:spPr/>
    </dgm:pt>
    <dgm:pt modelId="{1BF70731-AD3B-4B5F-B143-59D1E4C3B5C0}" type="pres">
      <dgm:prSet presAssocID="{014B17AC-698E-4089-B555-DAA988652977}" presName="node" presStyleLbl="node1" presStyleIdx="3" presStyleCnt="5" custScaleX="67950" custScaleY="17223" custLinFactNeighborX="45751" custLinFactNeighborY="34847">
        <dgm:presLayoutVars>
          <dgm:bulletEnabled val="1"/>
        </dgm:presLayoutVars>
      </dgm:prSet>
      <dgm:spPr/>
    </dgm:pt>
    <dgm:pt modelId="{60E0A533-383A-4180-A626-EC3E37D4FE94}" type="pres">
      <dgm:prSet presAssocID="{FAF15EAE-0981-44A1-8241-4A556C11175D}" presName="sibTrans" presStyleLbl="sibTrans2D1" presStyleIdx="3" presStyleCnt="4"/>
      <dgm:spPr/>
    </dgm:pt>
    <dgm:pt modelId="{7B5A2876-A1FC-48B9-8B34-5BEC0530F9B5}" type="pres">
      <dgm:prSet presAssocID="{FAF15EAE-0981-44A1-8241-4A556C11175D}" presName="connectorText" presStyleLbl="sibTrans2D1" presStyleIdx="3" presStyleCnt="4"/>
      <dgm:spPr/>
    </dgm:pt>
    <dgm:pt modelId="{CDD57371-3D6A-4A64-B9D5-228FA7D1F4D7}" type="pres">
      <dgm:prSet presAssocID="{1089219D-217B-43B4-85CC-BD03605043F3}" presName="node" presStyleLbl="node1" presStyleIdx="4" presStyleCnt="5" custScaleX="58303" custScaleY="14589" custLinFactNeighborX="53017" custLinFactNeighborY="-15028">
        <dgm:presLayoutVars>
          <dgm:bulletEnabled val="1"/>
        </dgm:presLayoutVars>
      </dgm:prSet>
      <dgm:spPr/>
    </dgm:pt>
  </dgm:ptLst>
  <dgm:cxnLst>
    <dgm:cxn modelId="{B0539E10-5311-4F38-8FB4-2DF0B05DF9EA}" type="presOf" srcId="{7FCBD3B5-A9EA-45E1-AD13-25849E3ABB4E}" destId="{D7FFDF8C-7714-417B-A3C6-EB75FB9C69CC}" srcOrd="0" destOrd="0" presId="urn:microsoft.com/office/officeart/2005/8/layout/process5"/>
    <dgm:cxn modelId="{E80DB33C-B096-4353-892D-8B9EF03CB7E6}" type="presOf" srcId="{C6AF81A2-EA82-4D45-AEDA-10F22F41396C}" destId="{136D399F-F484-45D9-A22E-9768DB7FF872}" srcOrd="1" destOrd="0" presId="urn:microsoft.com/office/officeart/2005/8/layout/process5"/>
    <dgm:cxn modelId="{34C9A24B-B7CE-4074-8878-DF6E8B67A86A}" type="presOf" srcId="{84A2048A-5793-4116-8954-DAC42BB7C21A}" destId="{7043823F-98EF-41AC-A842-6AEE0090DA88}" srcOrd="0" destOrd="0" presId="urn:microsoft.com/office/officeart/2005/8/layout/process5"/>
    <dgm:cxn modelId="{8C950E5D-40B5-4C60-BE9D-A91476D5B424}" type="presOf" srcId="{014B17AC-698E-4089-B555-DAA988652977}" destId="{1BF70731-AD3B-4B5F-B143-59D1E4C3B5C0}" srcOrd="0" destOrd="0" presId="urn:microsoft.com/office/officeart/2005/8/layout/process5"/>
    <dgm:cxn modelId="{70CBDDF3-14EC-4326-96B3-D2457045D4A2}" type="presOf" srcId="{FF5C5C05-3296-4B29-A0B4-98AE90627B44}" destId="{0FA50BB9-62FE-4FA8-BE0F-32ACB07CDEE0}" srcOrd="0" destOrd="0" presId="urn:microsoft.com/office/officeart/2005/8/layout/process5"/>
    <dgm:cxn modelId="{841121AB-7F05-4C3E-AB32-990AA3C15078}" srcId="{F3CE6E1F-ED80-4632-8997-CA7D0B381409}" destId="{7A707C36-A6E0-406A-B63D-C56915C52CEA}" srcOrd="1" destOrd="0" parTransId="{D6D84E64-AEE3-4B9F-BF71-D49E6213506B}" sibTransId="{FF5C5C05-3296-4B29-A0B4-98AE90627B44}"/>
    <dgm:cxn modelId="{CC3CB334-40E9-4C89-9635-C763CF00157E}" type="presOf" srcId="{7FCBD3B5-A9EA-45E1-AD13-25849E3ABB4E}" destId="{10873241-55CE-45BB-AA8B-377CC6AAA8A7}" srcOrd="1" destOrd="0" presId="urn:microsoft.com/office/officeart/2005/8/layout/process5"/>
    <dgm:cxn modelId="{BB0D65FD-83CC-4D75-AA9E-8EE592EF07F0}" srcId="{F3CE6E1F-ED80-4632-8997-CA7D0B381409}" destId="{014B17AC-698E-4089-B555-DAA988652977}" srcOrd="3" destOrd="0" parTransId="{C9E2D50C-761F-4D3B-8F02-2FE9180F3CAC}" sibTransId="{FAF15EAE-0981-44A1-8241-4A556C11175D}"/>
    <dgm:cxn modelId="{F6BB17B0-06DA-4B81-AFA0-BACB975FF212}" type="presOf" srcId="{1089219D-217B-43B4-85CC-BD03605043F3}" destId="{CDD57371-3D6A-4A64-B9D5-228FA7D1F4D7}" srcOrd="0" destOrd="0" presId="urn:microsoft.com/office/officeart/2005/8/layout/process5"/>
    <dgm:cxn modelId="{3C9D568A-BB15-40CD-8E4F-EEE8979BD69A}" srcId="{F3CE6E1F-ED80-4632-8997-CA7D0B381409}" destId="{1089219D-217B-43B4-85CC-BD03605043F3}" srcOrd="4" destOrd="0" parTransId="{A60FA474-7A68-4219-AC1B-C6F95920599C}" sibTransId="{031A0ED5-E276-43A6-96CF-EA7D44F32916}"/>
    <dgm:cxn modelId="{B8FCA736-49B8-4F00-8F57-7DB00042BA03}" type="presOf" srcId="{9CBD8692-B250-420F-B121-363D6DCF3098}" destId="{2FA01D1E-3C84-4FA2-A3EB-088311BCB163}" srcOrd="0" destOrd="0" presId="urn:microsoft.com/office/officeart/2005/8/layout/process5"/>
    <dgm:cxn modelId="{AED444C2-1B21-44A3-A464-7798EEDEDC37}" type="presOf" srcId="{7A707C36-A6E0-406A-B63D-C56915C52CEA}" destId="{743763ED-9F68-4541-A0C6-FDC6C7EC272E}" srcOrd="0" destOrd="0" presId="urn:microsoft.com/office/officeart/2005/8/layout/process5"/>
    <dgm:cxn modelId="{C4A8D4BF-0AF4-4778-A767-192991761CE4}" type="presOf" srcId="{FAF15EAE-0981-44A1-8241-4A556C11175D}" destId="{7B5A2876-A1FC-48B9-8B34-5BEC0530F9B5}" srcOrd="1" destOrd="0" presId="urn:microsoft.com/office/officeart/2005/8/layout/process5"/>
    <dgm:cxn modelId="{76998094-624F-4891-AD3D-617D892CF88C}" type="presOf" srcId="{FAF15EAE-0981-44A1-8241-4A556C11175D}" destId="{60E0A533-383A-4180-A626-EC3E37D4FE94}" srcOrd="0" destOrd="0" presId="urn:microsoft.com/office/officeart/2005/8/layout/process5"/>
    <dgm:cxn modelId="{D58F5FC4-F10F-4948-9CD1-261205E83309}" type="presOf" srcId="{FF5C5C05-3296-4B29-A0B4-98AE90627B44}" destId="{5134383E-6728-405F-9DFF-B94A4E3C0995}" srcOrd="1" destOrd="0" presId="urn:microsoft.com/office/officeart/2005/8/layout/process5"/>
    <dgm:cxn modelId="{209D028C-5665-4E6C-8B3A-07251080883F}" type="presOf" srcId="{C6AF81A2-EA82-4D45-AEDA-10F22F41396C}" destId="{5A065618-3889-40B8-932F-0ADA4209C00E}" srcOrd="0" destOrd="0" presId="urn:microsoft.com/office/officeart/2005/8/layout/process5"/>
    <dgm:cxn modelId="{48DEEF1D-5C26-43A9-9DE4-4912E7FB3D1A}" srcId="{F3CE6E1F-ED80-4632-8997-CA7D0B381409}" destId="{84A2048A-5793-4116-8954-DAC42BB7C21A}" srcOrd="0" destOrd="0" parTransId="{787CA1A1-D176-4D70-B914-08E7FC17205E}" sibTransId="{7FCBD3B5-A9EA-45E1-AD13-25849E3ABB4E}"/>
    <dgm:cxn modelId="{4930A84C-C6CF-4566-A7B6-81F25EFFF147}" type="presOf" srcId="{F3CE6E1F-ED80-4632-8997-CA7D0B381409}" destId="{E5050627-521A-447A-AA5E-B02794BC83C1}" srcOrd="0" destOrd="0" presId="urn:microsoft.com/office/officeart/2005/8/layout/process5"/>
    <dgm:cxn modelId="{34579DF7-C634-41EF-85E1-1521DE65D44A}" srcId="{F3CE6E1F-ED80-4632-8997-CA7D0B381409}" destId="{9CBD8692-B250-420F-B121-363D6DCF3098}" srcOrd="2" destOrd="0" parTransId="{F70A67C8-2ED6-4ADD-B2B9-3CB1D931DD1C}" sibTransId="{C6AF81A2-EA82-4D45-AEDA-10F22F41396C}"/>
    <dgm:cxn modelId="{451879F3-8288-46B4-A3B8-7302CD2DFDA4}" type="presParOf" srcId="{E5050627-521A-447A-AA5E-B02794BC83C1}" destId="{7043823F-98EF-41AC-A842-6AEE0090DA88}" srcOrd="0" destOrd="0" presId="urn:microsoft.com/office/officeart/2005/8/layout/process5"/>
    <dgm:cxn modelId="{B9B42AAA-DD59-43D8-B7C1-F27368139D0F}" type="presParOf" srcId="{E5050627-521A-447A-AA5E-B02794BC83C1}" destId="{D7FFDF8C-7714-417B-A3C6-EB75FB9C69CC}" srcOrd="1" destOrd="0" presId="urn:microsoft.com/office/officeart/2005/8/layout/process5"/>
    <dgm:cxn modelId="{081834F7-C4C1-478D-AF8D-B02CF094BA29}" type="presParOf" srcId="{D7FFDF8C-7714-417B-A3C6-EB75FB9C69CC}" destId="{10873241-55CE-45BB-AA8B-377CC6AAA8A7}" srcOrd="0" destOrd="0" presId="urn:microsoft.com/office/officeart/2005/8/layout/process5"/>
    <dgm:cxn modelId="{250D1587-41E0-4D57-8438-84D0784F4D4A}" type="presParOf" srcId="{E5050627-521A-447A-AA5E-B02794BC83C1}" destId="{743763ED-9F68-4541-A0C6-FDC6C7EC272E}" srcOrd="2" destOrd="0" presId="urn:microsoft.com/office/officeart/2005/8/layout/process5"/>
    <dgm:cxn modelId="{07BAA894-B20B-4D34-AB77-2E648C6C19F2}" type="presParOf" srcId="{E5050627-521A-447A-AA5E-B02794BC83C1}" destId="{0FA50BB9-62FE-4FA8-BE0F-32ACB07CDEE0}" srcOrd="3" destOrd="0" presId="urn:microsoft.com/office/officeart/2005/8/layout/process5"/>
    <dgm:cxn modelId="{2D7FCA9B-E3AD-4E15-81ED-1A84F8B5B775}" type="presParOf" srcId="{0FA50BB9-62FE-4FA8-BE0F-32ACB07CDEE0}" destId="{5134383E-6728-405F-9DFF-B94A4E3C0995}" srcOrd="0" destOrd="0" presId="urn:microsoft.com/office/officeart/2005/8/layout/process5"/>
    <dgm:cxn modelId="{F8BCB989-3B97-4DAD-8C58-5BFC08D73675}" type="presParOf" srcId="{E5050627-521A-447A-AA5E-B02794BC83C1}" destId="{2FA01D1E-3C84-4FA2-A3EB-088311BCB163}" srcOrd="4" destOrd="0" presId="urn:microsoft.com/office/officeart/2005/8/layout/process5"/>
    <dgm:cxn modelId="{3E2E9718-FD66-48A6-9B45-BB2AF386CA2D}" type="presParOf" srcId="{E5050627-521A-447A-AA5E-B02794BC83C1}" destId="{5A065618-3889-40B8-932F-0ADA4209C00E}" srcOrd="5" destOrd="0" presId="urn:microsoft.com/office/officeart/2005/8/layout/process5"/>
    <dgm:cxn modelId="{D462C4AD-5599-464E-9C2B-93A2FD4BB167}" type="presParOf" srcId="{5A065618-3889-40B8-932F-0ADA4209C00E}" destId="{136D399F-F484-45D9-A22E-9768DB7FF872}" srcOrd="0" destOrd="0" presId="urn:microsoft.com/office/officeart/2005/8/layout/process5"/>
    <dgm:cxn modelId="{35C3B533-74AC-46D3-99D0-6418BD9B4E20}" type="presParOf" srcId="{E5050627-521A-447A-AA5E-B02794BC83C1}" destId="{1BF70731-AD3B-4B5F-B143-59D1E4C3B5C0}" srcOrd="6" destOrd="0" presId="urn:microsoft.com/office/officeart/2005/8/layout/process5"/>
    <dgm:cxn modelId="{1B9DE0ED-F493-426F-9A1F-6BB25E5D3B9B}" type="presParOf" srcId="{E5050627-521A-447A-AA5E-B02794BC83C1}" destId="{60E0A533-383A-4180-A626-EC3E37D4FE94}" srcOrd="7" destOrd="0" presId="urn:microsoft.com/office/officeart/2005/8/layout/process5"/>
    <dgm:cxn modelId="{79E3FCA8-7565-4E1E-BBD6-91615EF49782}" type="presParOf" srcId="{60E0A533-383A-4180-A626-EC3E37D4FE94}" destId="{7B5A2876-A1FC-48B9-8B34-5BEC0530F9B5}" srcOrd="0" destOrd="0" presId="urn:microsoft.com/office/officeart/2005/8/layout/process5"/>
    <dgm:cxn modelId="{0E33E8EF-A501-4D9F-A6AA-92B03C611DAE}" type="presParOf" srcId="{E5050627-521A-447A-AA5E-B02794BC83C1}" destId="{CDD57371-3D6A-4A64-B9D5-228FA7D1F4D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2E947-C97E-40C4-8EE8-EED82B89E37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55B62-C8E0-4D01-B358-2F542BD67E23}">
      <dgm:prSet phldrT="[Text]" phldr="1"/>
      <dgm:spPr/>
      <dgm:t>
        <a:bodyPr/>
        <a:lstStyle/>
        <a:p>
          <a:endParaRPr lang="en-US" dirty="0"/>
        </a:p>
      </dgm:t>
    </dgm:pt>
    <dgm:pt modelId="{CD6F7EC2-52BB-4ED5-8AAE-4D09FAE0AA42}" type="parTrans" cxnId="{9FDCAD9D-2A24-42E4-833D-1F11966828F3}">
      <dgm:prSet/>
      <dgm:spPr/>
      <dgm:t>
        <a:bodyPr/>
        <a:lstStyle/>
        <a:p>
          <a:endParaRPr lang="en-US"/>
        </a:p>
      </dgm:t>
    </dgm:pt>
    <dgm:pt modelId="{4B75560F-4646-4ECF-9D21-C9C4AC7886F1}" type="sibTrans" cxnId="{9FDCAD9D-2A24-42E4-833D-1F11966828F3}">
      <dgm:prSet/>
      <dgm:spPr/>
      <dgm:t>
        <a:bodyPr/>
        <a:lstStyle/>
        <a:p>
          <a:endParaRPr lang="en-US"/>
        </a:p>
      </dgm:t>
    </dgm:pt>
    <dgm:pt modelId="{8B9933B0-C362-4A80-B98D-D5E85EF98649}">
      <dgm:prSet phldrT="[Text]" phldr="1"/>
      <dgm:spPr/>
      <dgm:t>
        <a:bodyPr/>
        <a:lstStyle/>
        <a:p>
          <a:endParaRPr lang="en-US" dirty="0"/>
        </a:p>
      </dgm:t>
    </dgm:pt>
    <dgm:pt modelId="{F8002A89-C380-4744-A579-277E569C0072}" type="parTrans" cxnId="{346CA305-6C89-49E3-9190-8C422FD3805F}">
      <dgm:prSet/>
      <dgm:spPr/>
      <dgm:t>
        <a:bodyPr/>
        <a:lstStyle/>
        <a:p>
          <a:endParaRPr lang="en-US"/>
        </a:p>
      </dgm:t>
    </dgm:pt>
    <dgm:pt modelId="{0EEAAF95-8BAD-4518-B7A9-BD15649F58E6}" type="sibTrans" cxnId="{346CA305-6C89-49E3-9190-8C422FD3805F}">
      <dgm:prSet/>
      <dgm:spPr/>
      <dgm:t>
        <a:bodyPr/>
        <a:lstStyle/>
        <a:p>
          <a:endParaRPr lang="en-US"/>
        </a:p>
      </dgm:t>
    </dgm:pt>
    <dgm:pt modelId="{AFA8E4FA-5931-4D83-848B-E0E03B58A8F4}">
      <dgm:prSet phldrT="[Text]" phldr="1"/>
      <dgm:spPr/>
      <dgm:t>
        <a:bodyPr/>
        <a:lstStyle/>
        <a:p>
          <a:endParaRPr lang="en-US" dirty="0"/>
        </a:p>
      </dgm:t>
    </dgm:pt>
    <dgm:pt modelId="{776CA3AE-99B3-4D46-9177-8383AFBE0304}" type="parTrans" cxnId="{62469AA2-6592-42BA-816A-26EEAC4AD989}">
      <dgm:prSet/>
      <dgm:spPr/>
      <dgm:t>
        <a:bodyPr/>
        <a:lstStyle/>
        <a:p>
          <a:endParaRPr lang="en-US"/>
        </a:p>
      </dgm:t>
    </dgm:pt>
    <dgm:pt modelId="{EAD37CBD-2E8D-49AF-A691-2E230D1A97A3}" type="sibTrans" cxnId="{62469AA2-6592-42BA-816A-26EEAC4AD989}">
      <dgm:prSet/>
      <dgm:spPr/>
      <dgm:t>
        <a:bodyPr/>
        <a:lstStyle/>
        <a:p>
          <a:endParaRPr lang="en-US"/>
        </a:p>
      </dgm:t>
    </dgm:pt>
    <dgm:pt modelId="{AE0F1FB9-CD34-4525-A45A-5126DFC9FCFF}">
      <dgm:prSet phldrT="[Text]" phldr="1"/>
      <dgm:spPr/>
      <dgm:t>
        <a:bodyPr/>
        <a:lstStyle/>
        <a:p>
          <a:endParaRPr lang="en-US" dirty="0"/>
        </a:p>
      </dgm:t>
    </dgm:pt>
    <dgm:pt modelId="{D916173C-0F2A-4D0B-B168-E8BD9FC9DEC1}" type="parTrans" cxnId="{CDE2C76D-FF5C-4333-8D2A-40617878846F}">
      <dgm:prSet/>
      <dgm:spPr/>
      <dgm:t>
        <a:bodyPr/>
        <a:lstStyle/>
        <a:p>
          <a:endParaRPr lang="en-US"/>
        </a:p>
      </dgm:t>
    </dgm:pt>
    <dgm:pt modelId="{9148DB9C-180D-4807-A7F5-390C8FAC5EF7}" type="sibTrans" cxnId="{CDE2C76D-FF5C-4333-8D2A-40617878846F}">
      <dgm:prSet/>
      <dgm:spPr/>
      <dgm:t>
        <a:bodyPr/>
        <a:lstStyle/>
        <a:p>
          <a:endParaRPr lang="en-US"/>
        </a:p>
      </dgm:t>
    </dgm:pt>
    <dgm:pt modelId="{F216974F-F178-4F81-AB62-A53CE7F2E379}">
      <dgm:prSet phldrT="[Text]" phldr="1"/>
      <dgm:spPr/>
      <dgm:t>
        <a:bodyPr/>
        <a:lstStyle/>
        <a:p>
          <a:endParaRPr lang="en-US" dirty="0"/>
        </a:p>
      </dgm:t>
    </dgm:pt>
    <dgm:pt modelId="{60178F86-5491-4821-A692-5A78E199BECF}" type="parTrans" cxnId="{41852159-AA31-4DB0-9A53-F0ED50141AEB}">
      <dgm:prSet/>
      <dgm:spPr/>
      <dgm:t>
        <a:bodyPr/>
        <a:lstStyle/>
        <a:p>
          <a:endParaRPr lang="en-US"/>
        </a:p>
      </dgm:t>
    </dgm:pt>
    <dgm:pt modelId="{951BDB5E-CD86-4676-B144-176FD396C3B8}" type="sibTrans" cxnId="{41852159-AA31-4DB0-9A53-F0ED50141AEB}">
      <dgm:prSet/>
      <dgm:spPr/>
      <dgm:t>
        <a:bodyPr/>
        <a:lstStyle/>
        <a:p>
          <a:endParaRPr lang="en-US"/>
        </a:p>
      </dgm:t>
    </dgm:pt>
    <dgm:pt modelId="{8FDC4D75-5109-47AF-9A31-1DD7FC08901C}" type="pres">
      <dgm:prSet presAssocID="{1672E947-C97E-40C4-8EE8-EED82B89E37F}" presName="diagram" presStyleCnt="0">
        <dgm:presLayoutVars>
          <dgm:dir/>
          <dgm:resizeHandles val="exact"/>
        </dgm:presLayoutVars>
      </dgm:prSet>
      <dgm:spPr/>
    </dgm:pt>
    <dgm:pt modelId="{A5C22153-43C6-452B-A419-D3EAC2EA39C6}" type="pres">
      <dgm:prSet presAssocID="{A5F55B62-C8E0-4D01-B358-2F542BD67E23}" presName="node" presStyleLbl="node1" presStyleIdx="0" presStyleCnt="5" custScaleX="64597" custScaleY="21435" custLinFactNeighborX="44297" custLinFactNeighborY="4864">
        <dgm:presLayoutVars>
          <dgm:bulletEnabled val="1"/>
        </dgm:presLayoutVars>
      </dgm:prSet>
      <dgm:spPr/>
    </dgm:pt>
    <dgm:pt modelId="{D1590AB5-4391-4EE1-AD99-58703DCC6B80}" type="pres">
      <dgm:prSet presAssocID="{4B75560F-4646-4ECF-9D21-C9C4AC7886F1}" presName="sibTrans" presStyleLbl="sibTrans2D1" presStyleIdx="0" presStyleCnt="4"/>
      <dgm:spPr/>
    </dgm:pt>
    <dgm:pt modelId="{EDB8C376-0586-45FC-AFCF-F44F21F001E4}" type="pres">
      <dgm:prSet presAssocID="{4B75560F-4646-4ECF-9D21-C9C4AC7886F1}" presName="connectorText" presStyleLbl="sibTrans2D1" presStyleIdx="0" presStyleCnt="4"/>
      <dgm:spPr/>
    </dgm:pt>
    <dgm:pt modelId="{601543E2-06ED-42DC-A61D-2F70DFF7B28D}" type="pres">
      <dgm:prSet presAssocID="{8B9933B0-C362-4A80-B98D-D5E85EF98649}" presName="node" presStyleLbl="node1" presStyleIdx="1" presStyleCnt="5" custScaleX="57778" custScaleY="20966" custLinFactNeighborX="-56054" custLinFactNeighborY="49013">
        <dgm:presLayoutVars>
          <dgm:bulletEnabled val="1"/>
        </dgm:presLayoutVars>
      </dgm:prSet>
      <dgm:spPr/>
    </dgm:pt>
    <dgm:pt modelId="{8D00DF43-255F-4EF1-8FFB-FC7EF53BA6C2}" type="pres">
      <dgm:prSet presAssocID="{0EEAAF95-8BAD-4518-B7A9-BD15649F58E6}" presName="sibTrans" presStyleLbl="sibTrans2D1" presStyleIdx="1" presStyleCnt="4"/>
      <dgm:spPr/>
    </dgm:pt>
    <dgm:pt modelId="{26D3074A-200D-46D4-AB10-08F05E2BCA4B}" type="pres">
      <dgm:prSet presAssocID="{0EEAAF95-8BAD-4518-B7A9-BD15649F58E6}" presName="connectorText" presStyleLbl="sibTrans2D1" presStyleIdx="1" presStyleCnt="4"/>
      <dgm:spPr/>
    </dgm:pt>
    <dgm:pt modelId="{69305DBF-AAF4-42AD-915C-C2FE9AEA5614}" type="pres">
      <dgm:prSet presAssocID="{AFA8E4FA-5931-4D83-848B-E0E03B58A8F4}" presName="node" presStyleLbl="node1" presStyleIdx="2" presStyleCnt="5" custScaleX="60048" custScaleY="20344" custLinFactNeighborX="-52065" custLinFactNeighborY="-3944">
        <dgm:presLayoutVars>
          <dgm:bulletEnabled val="1"/>
        </dgm:presLayoutVars>
      </dgm:prSet>
      <dgm:spPr/>
    </dgm:pt>
    <dgm:pt modelId="{A471069F-1B56-449F-888A-B1F49A66CCEB}" type="pres">
      <dgm:prSet presAssocID="{EAD37CBD-2E8D-49AF-A691-2E230D1A97A3}" presName="sibTrans" presStyleLbl="sibTrans2D1" presStyleIdx="2" presStyleCnt="4"/>
      <dgm:spPr/>
    </dgm:pt>
    <dgm:pt modelId="{B0846377-5686-439E-83ED-2EED7149D775}" type="pres">
      <dgm:prSet presAssocID="{EAD37CBD-2E8D-49AF-A691-2E230D1A97A3}" presName="connectorText" presStyleLbl="sibTrans2D1" presStyleIdx="2" presStyleCnt="4"/>
      <dgm:spPr/>
    </dgm:pt>
    <dgm:pt modelId="{4378F833-A901-4BC7-B256-3952FF18DEFE}" type="pres">
      <dgm:prSet presAssocID="{AE0F1FB9-CD34-4525-A45A-5126DFC9FCFF}" presName="node" presStyleLbl="node1" presStyleIdx="3" presStyleCnt="5" custScaleX="64698" custScaleY="20950" custLinFactNeighborX="53510" custLinFactNeighborY="48488">
        <dgm:presLayoutVars>
          <dgm:bulletEnabled val="1"/>
        </dgm:presLayoutVars>
      </dgm:prSet>
      <dgm:spPr/>
    </dgm:pt>
    <dgm:pt modelId="{47CBB56E-0D9C-42CE-A678-F76E1DF37C35}" type="pres">
      <dgm:prSet presAssocID="{9148DB9C-180D-4807-A7F5-390C8FAC5EF7}" presName="sibTrans" presStyleLbl="sibTrans2D1" presStyleIdx="3" presStyleCnt="4"/>
      <dgm:spPr/>
    </dgm:pt>
    <dgm:pt modelId="{5E2AE93A-C2D3-419F-8A91-74B3CC4CF730}" type="pres">
      <dgm:prSet presAssocID="{9148DB9C-180D-4807-A7F5-390C8FAC5EF7}" presName="connectorText" presStyleLbl="sibTrans2D1" presStyleIdx="3" presStyleCnt="4"/>
      <dgm:spPr/>
    </dgm:pt>
    <dgm:pt modelId="{5B61587E-98AA-4838-AADC-F4B1F866CFAE}" type="pres">
      <dgm:prSet presAssocID="{F216974F-F178-4F81-AB62-A53CE7F2E379}" presName="node" presStyleLbl="node1" presStyleIdx="4" presStyleCnt="5" custScaleX="54700" custScaleY="19251" custLinFactNeighborX="51282" custLinFactNeighborY="-3912">
        <dgm:presLayoutVars>
          <dgm:bulletEnabled val="1"/>
        </dgm:presLayoutVars>
      </dgm:prSet>
      <dgm:spPr/>
    </dgm:pt>
  </dgm:ptLst>
  <dgm:cxnLst>
    <dgm:cxn modelId="{C4A1087F-328C-4186-B03E-670197D04CA9}" type="presOf" srcId="{0EEAAF95-8BAD-4518-B7A9-BD15649F58E6}" destId="{26D3074A-200D-46D4-AB10-08F05E2BCA4B}" srcOrd="1" destOrd="0" presId="urn:microsoft.com/office/officeart/2005/8/layout/process5"/>
    <dgm:cxn modelId="{74C2B788-82C2-4657-BFA6-61D4CB67BC48}" type="presOf" srcId="{AFA8E4FA-5931-4D83-848B-E0E03B58A8F4}" destId="{69305DBF-AAF4-42AD-915C-C2FE9AEA5614}" srcOrd="0" destOrd="0" presId="urn:microsoft.com/office/officeart/2005/8/layout/process5"/>
    <dgm:cxn modelId="{A65B1212-CEC3-496E-9AA1-DA4F17EA1AFA}" type="presOf" srcId="{0EEAAF95-8BAD-4518-B7A9-BD15649F58E6}" destId="{8D00DF43-255F-4EF1-8FFB-FC7EF53BA6C2}" srcOrd="0" destOrd="0" presId="urn:microsoft.com/office/officeart/2005/8/layout/process5"/>
    <dgm:cxn modelId="{CDE2C76D-FF5C-4333-8D2A-40617878846F}" srcId="{1672E947-C97E-40C4-8EE8-EED82B89E37F}" destId="{AE0F1FB9-CD34-4525-A45A-5126DFC9FCFF}" srcOrd="3" destOrd="0" parTransId="{D916173C-0F2A-4D0B-B168-E8BD9FC9DEC1}" sibTransId="{9148DB9C-180D-4807-A7F5-390C8FAC5EF7}"/>
    <dgm:cxn modelId="{8D75C21A-62D3-4F08-A8ED-C584A93C40D9}" type="presOf" srcId="{1672E947-C97E-40C4-8EE8-EED82B89E37F}" destId="{8FDC4D75-5109-47AF-9A31-1DD7FC08901C}" srcOrd="0" destOrd="0" presId="urn:microsoft.com/office/officeart/2005/8/layout/process5"/>
    <dgm:cxn modelId="{8C61662F-D9B3-4DA2-B214-EC34417B1E09}" type="presOf" srcId="{8B9933B0-C362-4A80-B98D-D5E85EF98649}" destId="{601543E2-06ED-42DC-A61D-2F70DFF7B28D}" srcOrd="0" destOrd="0" presId="urn:microsoft.com/office/officeart/2005/8/layout/process5"/>
    <dgm:cxn modelId="{8DB148C1-BCD4-4823-8F97-BCDD72E29805}" type="presOf" srcId="{EAD37CBD-2E8D-49AF-A691-2E230D1A97A3}" destId="{B0846377-5686-439E-83ED-2EED7149D775}" srcOrd="1" destOrd="0" presId="urn:microsoft.com/office/officeart/2005/8/layout/process5"/>
    <dgm:cxn modelId="{326A80FB-ACAE-4D13-BFFB-BE6CA4F1B145}" type="presOf" srcId="{AE0F1FB9-CD34-4525-A45A-5126DFC9FCFF}" destId="{4378F833-A901-4BC7-B256-3952FF18DEFE}" srcOrd="0" destOrd="0" presId="urn:microsoft.com/office/officeart/2005/8/layout/process5"/>
    <dgm:cxn modelId="{86FD92C8-125D-45C0-ADB0-46120330CAA1}" type="presOf" srcId="{F216974F-F178-4F81-AB62-A53CE7F2E379}" destId="{5B61587E-98AA-4838-AADC-F4B1F866CFAE}" srcOrd="0" destOrd="0" presId="urn:microsoft.com/office/officeart/2005/8/layout/process5"/>
    <dgm:cxn modelId="{9FDCAD9D-2A24-42E4-833D-1F11966828F3}" srcId="{1672E947-C97E-40C4-8EE8-EED82B89E37F}" destId="{A5F55B62-C8E0-4D01-B358-2F542BD67E23}" srcOrd="0" destOrd="0" parTransId="{CD6F7EC2-52BB-4ED5-8AAE-4D09FAE0AA42}" sibTransId="{4B75560F-4646-4ECF-9D21-C9C4AC7886F1}"/>
    <dgm:cxn modelId="{25114024-4E8B-4B59-9ACC-29310CD70E0D}" type="presOf" srcId="{4B75560F-4646-4ECF-9D21-C9C4AC7886F1}" destId="{D1590AB5-4391-4EE1-AD99-58703DCC6B80}" srcOrd="0" destOrd="0" presId="urn:microsoft.com/office/officeart/2005/8/layout/process5"/>
    <dgm:cxn modelId="{950173F0-BA32-460C-A6E4-CCC22DC92069}" type="presOf" srcId="{9148DB9C-180D-4807-A7F5-390C8FAC5EF7}" destId="{47CBB56E-0D9C-42CE-A678-F76E1DF37C35}" srcOrd="0" destOrd="0" presId="urn:microsoft.com/office/officeart/2005/8/layout/process5"/>
    <dgm:cxn modelId="{8FBCA594-D4E7-4B33-838C-44272EA19128}" type="presOf" srcId="{4B75560F-4646-4ECF-9D21-C9C4AC7886F1}" destId="{EDB8C376-0586-45FC-AFCF-F44F21F001E4}" srcOrd="1" destOrd="0" presId="urn:microsoft.com/office/officeart/2005/8/layout/process5"/>
    <dgm:cxn modelId="{51766365-566E-4922-803E-A115F7F5EFAD}" type="presOf" srcId="{9148DB9C-180D-4807-A7F5-390C8FAC5EF7}" destId="{5E2AE93A-C2D3-419F-8A91-74B3CC4CF730}" srcOrd="1" destOrd="0" presId="urn:microsoft.com/office/officeart/2005/8/layout/process5"/>
    <dgm:cxn modelId="{41852159-AA31-4DB0-9A53-F0ED50141AEB}" srcId="{1672E947-C97E-40C4-8EE8-EED82B89E37F}" destId="{F216974F-F178-4F81-AB62-A53CE7F2E379}" srcOrd="4" destOrd="0" parTransId="{60178F86-5491-4821-A692-5A78E199BECF}" sibTransId="{951BDB5E-CD86-4676-B144-176FD396C3B8}"/>
    <dgm:cxn modelId="{62469AA2-6592-42BA-816A-26EEAC4AD989}" srcId="{1672E947-C97E-40C4-8EE8-EED82B89E37F}" destId="{AFA8E4FA-5931-4D83-848B-E0E03B58A8F4}" srcOrd="2" destOrd="0" parTransId="{776CA3AE-99B3-4D46-9177-8383AFBE0304}" sibTransId="{EAD37CBD-2E8D-49AF-A691-2E230D1A97A3}"/>
    <dgm:cxn modelId="{F74655E3-585D-4496-AC7D-E000ED9E140E}" type="presOf" srcId="{EAD37CBD-2E8D-49AF-A691-2E230D1A97A3}" destId="{A471069F-1B56-449F-888A-B1F49A66CCEB}" srcOrd="0" destOrd="0" presId="urn:microsoft.com/office/officeart/2005/8/layout/process5"/>
    <dgm:cxn modelId="{346CA305-6C89-49E3-9190-8C422FD3805F}" srcId="{1672E947-C97E-40C4-8EE8-EED82B89E37F}" destId="{8B9933B0-C362-4A80-B98D-D5E85EF98649}" srcOrd="1" destOrd="0" parTransId="{F8002A89-C380-4744-A579-277E569C0072}" sibTransId="{0EEAAF95-8BAD-4518-B7A9-BD15649F58E6}"/>
    <dgm:cxn modelId="{EDA11707-A940-4648-B564-1A7E9B20EBBC}" type="presOf" srcId="{A5F55B62-C8E0-4D01-B358-2F542BD67E23}" destId="{A5C22153-43C6-452B-A419-D3EAC2EA39C6}" srcOrd="0" destOrd="0" presId="urn:microsoft.com/office/officeart/2005/8/layout/process5"/>
    <dgm:cxn modelId="{E424623C-5649-4AD4-A9B2-B4440F824DA2}" type="presParOf" srcId="{8FDC4D75-5109-47AF-9A31-1DD7FC08901C}" destId="{A5C22153-43C6-452B-A419-D3EAC2EA39C6}" srcOrd="0" destOrd="0" presId="urn:microsoft.com/office/officeart/2005/8/layout/process5"/>
    <dgm:cxn modelId="{09486A7E-150C-4C95-ACEB-89258F21C115}" type="presParOf" srcId="{8FDC4D75-5109-47AF-9A31-1DD7FC08901C}" destId="{D1590AB5-4391-4EE1-AD99-58703DCC6B80}" srcOrd="1" destOrd="0" presId="urn:microsoft.com/office/officeart/2005/8/layout/process5"/>
    <dgm:cxn modelId="{37B5CC62-BDD9-4345-BD7F-13F7522469FE}" type="presParOf" srcId="{D1590AB5-4391-4EE1-AD99-58703DCC6B80}" destId="{EDB8C376-0586-45FC-AFCF-F44F21F001E4}" srcOrd="0" destOrd="0" presId="urn:microsoft.com/office/officeart/2005/8/layout/process5"/>
    <dgm:cxn modelId="{AAD75B91-EB7E-4229-A527-3BF9C0D62E74}" type="presParOf" srcId="{8FDC4D75-5109-47AF-9A31-1DD7FC08901C}" destId="{601543E2-06ED-42DC-A61D-2F70DFF7B28D}" srcOrd="2" destOrd="0" presId="urn:microsoft.com/office/officeart/2005/8/layout/process5"/>
    <dgm:cxn modelId="{4A046F32-33F7-4BF3-9E1B-E6B37B497B05}" type="presParOf" srcId="{8FDC4D75-5109-47AF-9A31-1DD7FC08901C}" destId="{8D00DF43-255F-4EF1-8FFB-FC7EF53BA6C2}" srcOrd="3" destOrd="0" presId="urn:microsoft.com/office/officeart/2005/8/layout/process5"/>
    <dgm:cxn modelId="{F02A46C4-DF21-411F-9634-AD3903B05F38}" type="presParOf" srcId="{8D00DF43-255F-4EF1-8FFB-FC7EF53BA6C2}" destId="{26D3074A-200D-46D4-AB10-08F05E2BCA4B}" srcOrd="0" destOrd="0" presId="urn:microsoft.com/office/officeart/2005/8/layout/process5"/>
    <dgm:cxn modelId="{F4F15FC7-77DD-4AEE-9027-4216864BA22F}" type="presParOf" srcId="{8FDC4D75-5109-47AF-9A31-1DD7FC08901C}" destId="{69305DBF-AAF4-42AD-915C-C2FE9AEA5614}" srcOrd="4" destOrd="0" presId="urn:microsoft.com/office/officeart/2005/8/layout/process5"/>
    <dgm:cxn modelId="{93995ED3-2F4B-4480-8993-56193B503D7B}" type="presParOf" srcId="{8FDC4D75-5109-47AF-9A31-1DD7FC08901C}" destId="{A471069F-1B56-449F-888A-B1F49A66CCEB}" srcOrd="5" destOrd="0" presId="urn:microsoft.com/office/officeart/2005/8/layout/process5"/>
    <dgm:cxn modelId="{66C469F4-B0F2-4ED9-B474-433F54F5ADBD}" type="presParOf" srcId="{A471069F-1B56-449F-888A-B1F49A66CCEB}" destId="{B0846377-5686-439E-83ED-2EED7149D775}" srcOrd="0" destOrd="0" presId="urn:microsoft.com/office/officeart/2005/8/layout/process5"/>
    <dgm:cxn modelId="{2EDA55DC-C7E5-4042-9F3B-54EFF43361CD}" type="presParOf" srcId="{8FDC4D75-5109-47AF-9A31-1DD7FC08901C}" destId="{4378F833-A901-4BC7-B256-3952FF18DEFE}" srcOrd="6" destOrd="0" presId="urn:microsoft.com/office/officeart/2005/8/layout/process5"/>
    <dgm:cxn modelId="{AB378874-3C87-4B9E-807C-995C36521A63}" type="presParOf" srcId="{8FDC4D75-5109-47AF-9A31-1DD7FC08901C}" destId="{47CBB56E-0D9C-42CE-A678-F76E1DF37C35}" srcOrd="7" destOrd="0" presId="urn:microsoft.com/office/officeart/2005/8/layout/process5"/>
    <dgm:cxn modelId="{1987451B-7693-4607-B2A4-F88965C68DE5}" type="presParOf" srcId="{47CBB56E-0D9C-42CE-A678-F76E1DF37C35}" destId="{5E2AE93A-C2D3-419F-8A91-74B3CC4CF730}" srcOrd="0" destOrd="0" presId="urn:microsoft.com/office/officeart/2005/8/layout/process5"/>
    <dgm:cxn modelId="{31883C47-986F-49D2-BD77-B4A0D0D61803}" type="presParOf" srcId="{8FDC4D75-5109-47AF-9A31-1DD7FC08901C}" destId="{5B61587E-98AA-4838-AADC-F4B1F866CFA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A1D56-5833-408A-B30C-6A12763BEEB5}">
      <dsp:nvSpPr>
        <dsp:cNvPr id="0" name=""/>
        <dsp:cNvSpPr/>
      </dsp:nvSpPr>
      <dsp:spPr>
        <a:xfrm>
          <a:off x="2923497" y="853660"/>
          <a:ext cx="1522267" cy="23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30372" y="860535"/>
        <a:ext cx="1508517" cy="220979"/>
      </dsp:txXfrm>
    </dsp:sp>
    <dsp:sp modelId="{94C18502-3551-4045-9DFC-FBDFC51D9943}">
      <dsp:nvSpPr>
        <dsp:cNvPr id="0" name=""/>
        <dsp:cNvSpPr/>
      </dsp:nvSpPr>
      <dsp:spPr>
        <a:xfrm rot="5320912">
          <a:off x="3573777" y="1042571"/>
          <a:ext cx="235297" cy="447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56352" y="1148702"/>
        <a:ext cx="268524" cy="164708"/>
      </dsp:txXfrm>
    </dsp:sp>
    <dsp:sp modelId="{DB15F422-A636-43A5-9AC5-24915AB286C5}">
      <dsp:nvSpPr>
        <dsp:cNvPr id="0" name=""/>
        <dsp:cNvSpPr/>
      </dsp:nvSpPr>
      <dsp:spPr>
        <a:xfrm>
          <a:off x="2937341" y="1455299"/>
          <a:ext cx="1522267" cy="23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44216" y="1462174"/>
        <a:ext cx="1508517" cy="220979"/>
      </dsp:txXfrm>
    </dsp:sp>
    <dsp:sp modelId="{B50872EB-0320-437E-B13B-E6E7DB989D52}">
      <dsp:nvSpPr>
        <dsp:cNvPr id="0" name=""/>
        <dsp:cNvSpPr/>
      </dsp:nvSpPr>
      <dsp:spPr>
        <a:xfrm rot="5317673">
          <a:off x="3623680" y="1288332"/>
          <a:ext cx="162324" cy="1100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374141" y="1757372"/>
        <a:ext cx="660235" cy="113627"/>
      </dsp:txXfrm>
    </dsp:sp>
    <dsp:sp modelId="{089FEFF3-E032-487E-835A-D43AEF58EDC6}">
      <dsp:nvSpPr>
        <dsp:cNvPr id="0" name=""/>
        <dsp:cNvSpPr/>
      </dsp:nvSpPr>
      <dsp:spPr>
        <a:xfrm>
          <a:off x="2950297" y="1996213"/>
          <a:ext cx="1522267" cy="23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57172" y="2003088"/>
        <a:ext cx="1508517" cy="220979"/>
      </dsp:txXfrm>
    </dsp:sp>
    <dsp:sp modelId="{FB0A3207-8772-4F04-A92D-EC32935D40CA}">
      <dsp:nvSpPr>
        <dsp:cNvPr id="0" name=""/>
        <dsp:cNvSpPr/>
      </dsp:nvSpPr>
      <dsp:spPr>
        <a:xfrm rot="5399740">
          <a:off x="3617982" y="1851816"/>
          <a:ext cx="186941" cy="1100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381333" y="2308541"/>
        <a:ext cx="660235" cy="130859"/>
      </dsp:txXfrm>
    </dsp:sp>
    <dsp:sp modelId="{7263B85A-5880-4D97-BC01-37026C6E25E9}">
      <dsp:nvSpPr>
        <dsp:cNvPr id="0" name=""/>
        <dsp:cNvSpPr/>
      </dsp:nvSpPr>
      <dsp:spPr>
        <a:xfrm>
          <a:off x="2950341" y="2583662"/>
          <a:ext cx="1522267" cy="23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57216" y="2590537"/>
        <a:ext cx="1508517" cy="220979"/>
      </dsp:txXfrm>
    </dsp:sp>
    <dsp:sp modelId="{E0711F3A-9343-47D5-9ACC-E7F164FC963B}">
      <dsp:nvSpPr>
        <dsp:cNvPr id="0" name=""/>
        <dsp:cNvSpPr/>
      </dsp:nvSpPr>
      <dsp:spPr>
        <a:xfrm rot="5400718">
          <a:off x="3548335" y="2566615"/>
          <a:ext cx="326107" cy="1100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381281" y="2953757"/>
        <a:ext cx="660235" cy="228275"/>
      </dsp:txXfrm>
    </dsp:sp>
    <dsp:sp modelId="{B347BC8E-BA81-4889-8CB4-48E1112B576A}">
      <dsp:nvSpPr>
        <dsp:cNvPr id="0" name=""/>
        <dsp:cNvSpPr/>
      </dsp:nvSpPr>
      <dsp:spPr>
        <a:xfrm>
          <a:off x="2950164" y="3433688"/>
          <a:ext cx="1522267" cy="23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57039" y="3440563"/>
        <a:ext cx="1508517" cy="220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3823F-98EF-41AC-A842-6AEE0090DA88}">
      <dsp:nvSpPr>
        <dsp:cNvPr id="0" name=""/>
        <dsp:cNvSpPr/>
      </dsp:nvSpPr>
      <dsp:spPr>
        <a:xfrm>
          <a:off x="2616531" y="141670"/>
          <a:ext cx="2655410" cy="43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629243" y="154382"/>
        <a:ext cx="2629986" cy="408587"/>
      </dsp:txXfrm>
    </dsp:sp>
    <dsp:sp modelId="{D7FFDF8C-7714-417B-A3C6-EB75FB9C69CC}">
      <dsp:nvSpPr>
        <dsp:cNvPr id="0" name=""/>
        <dsp:cNvSpPr/>
      </dsp:nvSpPr>
      <dsp:spPr>
        <a:xfrm rot="5269922">
          <a:off x="3759982" y="468632"/>
          <a:ext cx="413571" cy="97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673280" y="747126"/>
        <a:ext cx="582282" cy="289500"/>
      </dsp:txXfrm>
    </dsp:sp>
    <dsp:sp modelId="{743763ED-9F68-4541-A0C6-FDC6C7EC272E}">
      <dsp:nvSpPr>
        <dsp:cNvPr id="0" name=""/>
        <dsp:cNvSpPr/>
      </dsp:nvSpPr>
      <dsp:spPr>
        <a:xfrm>
          <a:off x="2430850" y="1355446"/>
          <a:ext cx="3116579" cy="37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441944" y="1366540"/>
        <a:ext cx="3094391" cy="356600"/>
      </dsp:txXfrm>
    </dsp:sp>
    <dsp:sp modelId="{0FA50BB9-62FE-4FA8-BE0F-32ACB07CDEE0}">
      <dsp:nvSpPr>
        <dsp:cNvPr id="0" name=""/>
        <dsp:cNvSpPr/>
      </dsp:nvSpPr>
      <dsp:spPr>
        <a:xfrm rot="5222801">
          <a:off x="3819587" y="1610885"/>
          <a:ext cx="395988" cy="97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723380" y="1898205"/>
        <a:ext cx="582282" cy="277192"/>
      </dsp:txXfrm>
    </dsp:sp>
    <dsp:sp modelId="{2FA01D1E-3C84-4FA2-A3EB-088311BCB163}">
      <dsp:nvSpPr>
        <dsp:cNvPr id="0" name=""/>
        <dsp:cNvSpPr/>
      </dsp:nvSpPr>
      <dsp:spPr>
        <a:xfrm>
          <a:off x="2736157" y="2480390"/>
          <a:ext cx="2621013" cy="35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746669" y="2490902"/>
        <a:ext cx="2599989" cy="337877"/>
      </dsp:txXfrm>
    </dsp:sp>
    <dsp:sp modelId="{5A065618-3889-40B8-932F-0ADA4209C00E}">
      <dsp:nvSpPr>
        <dsp:cNvPr id="0" name=""/>
        <dsp:cNvSpPr/>
      </dsp:nvSpPr>
      <dsp:spPr>
        <a:xfrm rot="5529581">
          <a:off x="3851134" y="2677008"/>
          <a:ext cx="353167" cy="97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38573" y="2985697"/>
        <a:ext cx="582282" cy="247217"/>
      </dsp:txXfrm>
    </dsp:sp>
    <dsp:sp modelId="{1BF70731-AD3B-4B5F-B143-59D1E4C3B5C0}">
      <dsp:nvSpPr>
        <dsp:cNvPr id="0" name=""/>
        <dsp:cNvSpPr/>
      </dsp:nvSpPr>
      <dsp:spPr>
        <a:xfrm>
          <a:off x="2677655" y="3505172"/>
          <a:ext cx="2659010" cy="40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689499" y="3517016"/>
        <a:ext cx="2635322" cy="380692"/>
      </dsp:txXfrm>
    </dsp:sp>
    <dsp:sp modelId="{60E0A533-383A-4180-A626-EC3E37D4FE94}">
      <dsp:nvSpPr>
        <dsp:cNvPr id="0" name=""/>
        <dsp:cNvSpPr/>
      </dsp:nvSpPr>
      <dsp:spPr>
        <a:xfrm rot="5088152">
          <a:off x="3875207" y="3752807"/>
          <a:ext cx="360450" cy="97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759394" y="4058039"/>
        <a:ext cx="582282" cy="252315"/>
      </dsp:txXfrm>
    </dsp:sp>
    <dsp:sp modelId="{CDD57371-3D6A-4A64-B9D5-228FA7D1F4D7}">
      <dsp:nvSpPr>
        <dsp:cNvPr id="0" name=""/>
        <dsp:cNvSpPr/>
      </dsp:nvSpPr>
      <dsp:spPr>
        <a:xfrm>
          <a:off x="2961987" y="4586851"/>
          <a:ext cx="2281505" cy="342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72020" y="4596884"/>
        <a:ext cx="2261439" cy="322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22153-43C6-452B-A419-D3EAC2EA39C6}">
      <dsp:nvSpPr>
        <dsp:cNvPr id="0" name=""/>
        <dsp:cNvSpPr/>
      </dsp:nvSpPr>
      <dsp:spPr>
        <a:xfrm>
          <a:off x="2612456" y="230149"/>
          <a:ext cx="2510905" cy="499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627098" y="244791"/>
        <a:ext cx="2481621" cy="470627"/>
      </dsp:txXfrm>
    </dsp:sp>
    <dsp:sp modelId="{D1590AB5-4391-4EE1-AD99-58703DCC6B80}">
      <dsp:nvSpPr>
        <dsp:cNvPr id="0" name=""/>
        <dsp:cNvSpPr/>
      </dsp:nvSpPr>
      <dsp:spPr>
        <a:xfrm rot="5291477">
          <a:off x="3742098" y="507644"/>
          <a:ext cx="283802" cy="96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593461" y="847756"/>
        <a:ext cx="578389" cy="198661"/>
      </dsp:txXfrm>
    </dsp:sp>
    <dsp:sp modelId="{601543E2-06ED-42DC-A61D-2F70DFF7B28D}">
      <dsp:nvSpPr>
        <dsp:cNvPr id="0" name=""/>
        <dsp:cNvSpPr/>
      </dsp:nvSpPr>
      <dsp:spPr>
        <a:xfrm>
          <a:off x="2777500" y="1265269"/>
          <a:ext cx="2245848" cy="48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791822" y="1279591"/>
        <a:ext cx="2217204" cy="460328"/>
      </dsp:txXfrm>
    </dsp:sp>
    <dsp:sp modelId="{8D00DF43-255F-4EF1-8FFB-FC7EF53BA6C2}">
      <dsp:nvSpPr>
        <dsp:cNvPr id="0" name=""/>
        <dsp:cNvSpPr/>
      </dsp:nvSpPr>
      <dsp:spPr>
        <a:xfrm rot="5103655">
          <a:off x="3741843" y="1661222"/>
          <a:ext cx="426645" cy="96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660462" y="1930128"/>
        <a:ext cx="578389" cy="298652"/>
      </dsp:txXfrm>
    </dsp:sp>
    <dsp:sp modelId="{69305DBF-AAF4-42AD-915C-C2FE9AEA5614}">
      <dsp:nvSpPr>
        <dsp:cNvPr id="0" name=""/>
        <dsp:cNvSpPr/>
      </dsp:nvSpPr>
      <dsp:spPr>
        <a:xfrm>
          <a:off x="2844318" y="2556245"/>
          <a:ext cx="2334084" cy="474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858215" y="2570142"/>
        <a:ext cx="2306290" cy="446672"/>
      </dsp:txXfrm>
    </dsp:sp>
    <dsp:sp modelId="{A471069F-1B56-449F-888A-B1F49A66CCEB}">
      <dsp:nvSpPr>
        <dsp:cNvPr id="0" name=""/>
        <dsp:cNvSpPr/>
      </dsp:nvSpPr>
      <dsp:spPr>
        <a:xfrm rot="5051298">
          <a:off x="3874641" y="2908248"/>
          <a:ext cx="394916" cy="96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776906" y="3193086"/>
        <a:ext cx="578389" cy="276441"/>
      </dsp:txXfrm>
    </dsp:sp>
    <dsp:sp modelId="{4378F833-A901-4BC7-B256-3952FF18DEFE}">
      <dsp:nvSpPr>
        <dsp:cNvPr id="0" name=""/>
        <dsp:cNvSpPr/>
      </dsp:nvSpPr>
      <dsp:spPr>
        <a:xfrm>
          <a:off x="2878407" y="3772007"/>
          <a:ext cx="2514831" cy="488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892718" y="3786318"/>
        <a:ext cx="2486209" cy="459977"/>
      </dsp:txXfrm>
    </dsp:sp>
    <dsp:sp modelId="{47CBB56E-0D9C-42CE-A678-F76E1DF37C35}">
      <dsp:nvSpPr>
        <dsp:cNvPr id="0" name=""/>
        <dsp:cNvSpPr/>
      </dsp:nvSpPr>
      <dsp:spPr>
        <a:xfrm rot="6307589">
          <a:off x="3838412" y="4055270"/>
          <a:ext cx="313174" cy="96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3718063" y="4382302"/>
        <a:ext cx="578389" cy="219222"/>
      </dsp:txXfrm>
    </dsp:sp>
    <dsp:sp modelId="{5B61587E-98AA-4838-AADC-F4B1F866CFAE}">
      <dsp:nvSpPr>
        <dsp:cNvPr id="0" name=""/>
        <dsp:cNvSpPr/>
      </dsp:nvSpPr>
      <dsp:spPr>
        <a:xfrm>
          <a:off x="2791804" y="4831029"/>
          <a:ext cx="2126205" cy="448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804954" y="4844179"/>
        <a:ext cx="2099905" cy="42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704B-E186-4389-ADA4-1A4411CEB95C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7C28-D5B6-4750-8943-9ABCD4369F13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FA48-B994-4663-95C8-8867EB968C3D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2728-F3E4-4EB0-8AC5-25F058CE7D8F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6219-E2B7-4E7F-A7C3-D7FA48775227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B066-4401-424F-94A4-22596CF89B38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D42-3117-4ED4-A663-D2E1F27937DF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F169-18A2-47D8-9D07-E5EDFC2D8843}" type="datetime1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3152-FFFA-4D1B-97F5-91C93C6344C9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B51-E296-41E4-BB1F-9509451FB91C}" type="datetime1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9EAA-F8CE-4DF0-BACC-E84BF15600F1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DE5-5DE0-4298-9400-4A8F2D98BF48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749040" cy="365125"/>
          </a:xfrm>
          <a:prstGeom prst="rect">
            <a:avLst/>
          </a:prstGeo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47850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F54342-59D5-4B98-8BE0-2EA3FB61323A}" type="datetime1">
              <a:rPr lang="en-US" smtClean="0"/>
              <a:t>3/22/2017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96040" y="6356350"/>
            <a:ext cx="5461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8A88F451-7603-4D10-B17B-D6C7C06C484C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1728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z="1600" b="1" smtClean="0"/>
              <a:t>1</a:t>
            </a:fld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58185"/>
            <a:ext cx="9144000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Group Members :-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</a:t>
            </a:r>
            <a:r>
              <a:rPr lang="en-US" sz="2000" dirty="0"/>
              <a:t>M.D.A.D.J.Gunawardena	15000478</a:t>
            </a:r>
          </a:p>
          <a:p>
            <a:r>
              <a:rPr lang="en-US" sz="2000" dirty="0" smtClean="0"/>
              <a:t>		     J.L.P.Y.Malshan</a:t>
            </a:r>
            <a:r>
              <a:rPr lang="en-US" sz="2000" dirty="0"/>
              <a:t>		</a:t>
            </a:r>
            <a:r>
              <a:rPr lang="en-US" sz="2000" dirty="0" smtClean="0"/>
              <a:t>	15000869</a:t>
            </a:r>
            <a:endParaRPr lang="en-US" sz="2000" dirty="0"/>
          </a:p>
          <a:p>
            <a:r>
              <a:rPr lang="en-US" sz="2000" dirty="0" smtClean="0"/>
              <a:t>		     S.D.Seneviratne</a:t>
            </a:r>
            <a:r>
              <a:rPr lang="en-US" sz="2000" dirty="0"/>
              <a:t>		15001271</a:t>
            </a:r>
          </a:p>
          <a:p>
            <a:r>
              <a:rPr lang="en-US" sz="2000" dirty="0" smtClean="0"/>
              <a:t>		     D.N.Jayasinghe</a:t>
            </a:r>
            <a:r>
              <a:rPr lang="en-US" sz="2000" dirty="0"/>
              <a:t>		15000605</a:t>
            </a:r>
          </a:p>
          <a:p>
            <a:r>
              <a:rPr lang="en-US" sz="2000" dirty="0" smtClean="0"/>
              <a:t>		     P.A.L.Rashmika</a:t>
            </a:r>
            <a:r>
              <a:rPr lang="en-US" sz="2000" dirty="0"/>
              <a:t>		</a:t>
            </a:r>
            <a:r>
              <a:rPr lang="en-US" sz="2000" dirty="0" smtClean="0"/>
              <a:t>	15020592</a:t>
            </a:r>
            <a:endParaRPr lang="en-US" sz="2000" dirty="0"/>
          </a:p>
          <a:p>
            <a:r>
              <a:rPr lang="en-US" sz="2000" dirty="0" smtClean="0"/>
              <a:t>		     J.C.R.Jebamalar</a:t>
            </a:r>
            <a:r>
              <a:rPr lang="en-US" sz="2000" dirty="0"/>
              <a:t>		15020339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Supervisor :-	Dr.D.N.Ranasinghe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Client :-	Planning &amp; Working Deparment – Maharagama Urban Council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Level System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3337" y="1328305"/>
            <a:ext cx="97917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Maragama Urban Council Does lots of Works via Separate Departments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Schedule/Delivery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1853" y="4629881"/>
            <a:ext cx="40639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U</a:t>
            </a:r>
            <a:endParaRPr lang="en-US" sz="5400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47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Planing &amp; Working Department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Approvals-----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Organisation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for Automation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7128" y="1735495"/>
            <a:ext cx="9746672" cy="49859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Currently,the Process runs in Manually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Department has to aprrove lots of </a:t>
            </a:r>
            <a:r>
              <a:rPr lang="en-US" sz="2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number of  </a:t>
            </a:r>
            <a:r>
              <a:rPr lang="en-US" sz="2400" dirty="0" smtClean="0"/>
              <a:t>Files for Approve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Current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9057915"/>
              </p:ext>
            </p:extLst>
          </p:nvPr>
        </p:nvGraphicFramePr>
        <p:xfrm>
          <a:off x="1941848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6242214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7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3331896"/>
              </p:ext>
            </p:extLst>
          </p:nvPr>
        </p:nvGraphicFramePr>
        <p:xfrm>
          <a:off x="2250941" y="526483"/>
          <a:ext cx="8000642" cy="548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9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>14</VSO_x0020_item_x0020_id>
    <Assetid_x0020_ xmlns="40262f94-9f35-4ac3-9a90-690165a166b7" xsi:nil="true"/>
    <Item_x0020_Details xmlns="40262f94-9f35-4ac3-9a90-690165a166b7">preLiminary-Group14</Item_x0020_Details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40262f94-9f35-4ac3-9a90-690165a166b7"/>
    <ds:schemaRef ds:uri="http://purl.org/dc/terms/"/>
    <ds:schemaRef ds:uri="a4f35948-e619-41b3-aa29-22878b09cfd2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150</TotalTime>
  <Words>78</Words>
  <Application>Microsoft Office PowerPoint</Application>
  <PresentationFormat>Widescreen</PresentationFormat>
  <Paragraphs>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Wingdings</vt:lpstr>
      <vt:lpstr>Cloud skipper design template</vt:lpstr>
      <vt:lpstr>Process Management System</vt:lpstr>
      <vt:lpstr>Introduction</vt:lpstr>
      <vt:lpstr>Planing &amp; Working Department</vt:lpstr>
      <vt:lpstr>Project Description</vt:lpstr>
      <vt:lpstr>Organisation Structure</vt:lpstr>
      <vt:lpstr>Reasons for Automation</vt:lpstr>
      <vt:lpstr>Overview of Current Operations</vt:lpstr>
      <vt:lpstr>PowerPoint Presentation</vt:lpstr>
      <vt:lpstr>PowerPoint Presentation</vt:lpstr>
      <vt:lpstr>REPORTS</vt:lpstr>
      <vt:lpstr>Scope</vt:lpstr>
      <vt:lpstr>Feasibility Study</vt:lpstr>
      <vt:lpstr>PowerPoint Presentation</vt:lpstr>
      <vt:lpstr>Use Cases</vt:lpstr>
      <vt:lpstr>PowerPoint Presentation</vt:lpstr>
      <vt:lpstr>PowerPoint Presentation</vt:lpstr>
      <vt:lpstr>PowerPoint Presentation</vt:lpstr>
      <vt:lpstr>Functional Requirements</vt:lpstr>
      <vt:lpstr>High Level System Architecture</vt:lpstr>
      <vt:lpstr>Project Schedule/Delivery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</dc:title>
  <dc:creator>Yasara JLP</dc:creator>
  <cp:lastModifiedBy>Yasara JLP</cp:lastModifiedBy>
  <cp:revision>14</cp:revision>
  <dcterms:created xsi:type="dcterms:W3CDTF">2017-03-22T01:19:20Z</dcterms:created>
  <dcterms:modified xsi:type="dcterms:W3CDTF">2017-03-22T04:02:39Z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