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3498-A484-4CD9-804F-7FBA82AA3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9B660-B479-47C4-8AC2-CE553471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D3A1-95C8-41CD-A77A-C0DA4F1E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314E-DB52-43FA-BA6B-7AD599FC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31B6-FA5C-49F9-B492-8EAD4844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7547-F937-4180-9328-6088B56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9C259-ADCB-4DA3-BCD1-9C7FEF25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42BE9-613F-406F-8741-EA5C8F57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F8D6-447E-4E70-B137-67954A91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3015-5665-4397-B55C-BABDBDB7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B5F5E-A546-44A8-B122-A13B87229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446E-E9D9-466E-9FF6-9618F0E1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E283-52B1-45EF-BFE5-3DEA22C7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C67C-4ED7-4E7C-B829-85F399E1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6642-C52E-4214-98AD-5BDBB7D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2548-E43B-4258-959D-0DAF05B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7DD7-275D-4A64-95EA-D432B56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39211-16B7-4F66-BE31-10B942B5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8886-5511-4B7D-8C1D-F97D942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225A-CC55-458A-9628-75D4FD29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1E68-B5DE-4244-BC38-F5FE53FF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2636-E2D3-4AD2-80A4-6521914E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0AA1-1786-40F6-8614-608F978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2CDA-4D24-4AF2-84FD-546DC30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5E14-45C4-4E28-B81B-E04D897E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BFBE-F84B-4BAA-9449-DE777F82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1E57-B634-461A-B0C6-5405FF14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6E176-8C75-42EA-9D53-86A4C037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0EEC-0593-4B44-817E-7F5E869D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6F251-ABBA-4C08-B5AC-80EE1668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A3E4A-A8C3-4B64-9CD7-95B36FF7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187E-F863-4B61-997E-CEEFF545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531A-8D91-4976-A5D8-C8E9DDE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C358E-DCC0-47EB-B339-3AAF4773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17640-1FF2-4D69-A520-1BE4DEDF2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64328-7210-4020-90AD-EF05EB4E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93699-876B-489E-B1AA-69A4F4EF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D749-7257-4181-9515-CD91B789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8CE7-7477-4B29-9DA0-10F2C4A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C6D-59AA-4AFA-A3CF-5FEB46C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35D7B-B0F7-4A81-9F51-D137EFB9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EA98-0CB9-4B99-BD82-1F6B2C04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63491-B1E7-4D06-A99A-FD026C7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DEF0A-1B3A-4DAE-A297-73C095FE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8012C-3415-4DA7-B0A8-81E9F094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8F679-49C6-48CD-BB2D-A7A2202F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6BAE-F421-4903-9847-FCFB60DF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3B22-2090-44DD-905C-A4C26641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0218-A0B8-4EFB-AD9D-0DC81872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DFF8E-3392-4C7D-8E12-5525BA8A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B007-C68D-43C3-AAC0-C6E4217D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3874-0973-4434-B66F-631A90F8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9D4C-C0FA-4D21-8606-E764C47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C0D52-A968-45B2-8DAA-51CECA267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C5404-165B-40FC-9E88-8063A80B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2B9C-9480-41D4-9A92-B190A430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D13F-F08A-4775-98DD-7E322F1D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08510-5AAB-4C4E-8F7D-6933555F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2EE1-5E4F-4BCD-949F-017D4F1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2959-7B35-4AB9-9AF1-DD77F1EA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133A-E925-47A5-A125-C32FD1797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B87F-53D1-4BCC-903B-A146E84E86E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102-11E2-4CE6-A7D9-8F21C4194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D9E4-A9F4-43F7-A1E5-68D60051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D6FB-C000-484B-8E57-C3C74293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D3A2-3487-44AE-93AA-DA7BD4D93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DE02E-0188-4E16-8534-733073FF3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EE7B3-7B01-417E-8CEE-A629730E7E60}"/>
              </a:ext>
            </a:extLst>
          </p:cNvPr>
          <p:cNvSpPr/>
          <p:nvPr/>
        </p:nvSpPr>
        <p:spPr>
          <a:xfrm>
            <a:off x="4893731" y="207963"/>
            <a:ext cx="163406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22826-D5E6-4050-A58F-405BA3F717A5}"/>
              </a:ext>
            </a:extLst>
          </p:cNvPr>
          <p:cNvSpPr/>
          <p:nvPr/>
        </p:nvSpPr>
        <p:spPr>
          <a:xfrm>
            <a:off x="3484034" y="1715029"/>
            <a:ext cx="1193800" cy="60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78D37-F9CD-4710-AA0B-43099D7C2E47}"/>
              </a:ext>
            </a:extLst>
          </p:cNvPr>
          <p:cNvSpPr/>
          <p:nvPr/>
        </p:nvSpPr>
        <p:spPr>
          <a:xfrm>
            <a:off x="6637867" y="1522941"/>
            <a:ext cx="1346200" cy="60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6C13-C6EC-425F-A341-87D7D9B9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7D44-15A5-4BC8-894A-CB3A49B0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0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1CA7D-58D8-4C05-997D-11964C681298}"/>
              </a:ext>
            </a:extLst>
          </p:cNvPr>
          <p:cNvSpPr/>
          <p:nvPr/>
        </p:nvSpPr>
        <p:spPr>
          <a:xfrm>
            <a:off x="5194300" y="1972867"/>
            <a:ext cx="1104898" cy="745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F4C7-251F-4EFE-8F31-DF8292FAAA2A}"/>
              </a:ext>
            </a:extLst>
          </p:cNvPr>
          <p:cNvSpPr/>
          <p:nvPr/>
        </p:nvSpPr>
        <p:spPr>
          <a:xfrm>
            <a:off x="5147733" y="3378200"/>
            <a:ext cx="1244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DBFAD-9011-4147-927D-2EF3B6B1C9FB}"/>
              </a:ext>
            </a:extLst>
          </p:cNvPr>
          <p:cNvSpPr/>
          <p:nvPr/>
        </p:nvSpPr>
        <p:spPr>
          <a:xfrm>
            <a:off x="3348581" y="4809066"/>
            <a:ext cx="1164154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3DD31-2EA9-4423-8184-146C0A316DDD}"/>
              </a:ext>
            </a:extLst>
          </p:cNvPr>
          <p:cNvSpPr/>
          <p:nvPr/>
        </p:nvSpPr>
        <p:spPr>
          <a:xfrm>
            <a:off x="7158578" y="4790545"/>
            <a:ext cx="1092193" cy="48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693381-8D47-42A8-82A3-53D32AD3BCC2}"/>
              </a:ext>
            </a:extLst>
          </p:cNvPr>
          <p:cNvCxnSpPr>
            <a:cxnSpLocks/>
          </p:cNvCxnSpPr>
          <p:nvPr/>
        </p:nvCxnSpPr>
        <p:spPr>
          <a:xfrm>
            <a:off x="5520267" y="298873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8692E4-23F5-4408-9DDA-69780BCD561A}"/>
              </a:ext>
            </a:extLst>
          </p:cNvPr>
          <p:cNvCxnSpPr>
            <a:cxnSpLocks/>
          </p:cNvCxnSpPr>
          <p:nvPr/>
        </p:nvCxnSpPr>
        <p:spPr>
          <a:xfrm>
            <a:off x="5736167" y="2717934"/>
            <a:ext cx="0" cy="60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BF457E-578E-46E7-B654-0ED32162EBA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70033" y="4064000"/>
            <a:ext cx="1" cy="3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615EEA-1CC5-44FA-AD2E-939CE0DB3AB4}"/>
              </a:ext>
            </a:extLst>
          </p:cNvPr>
          <p:cNvCxnSpPr>
            <a:cxnSpLocks/>
          </p:cNvCxnSpPr>
          <p:nvPr/>
        </p:nvCxnSpPr>
        <p:spPr>
          <a:xfrm>
            <a:off x="3848099" y="4436533"/>
            <a:ext cx="3850226" cy="4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AEE992-34A3-4F30-A820-D73CE980E503}"/>
              </a:ext>
            </a:extLst>
          </p:cNvPr>
          <p:cNvCxnSpPr>
            <a:cxnSpLocks/>
          </p:cNvCxnSpPr>
          <p:nvPr/>
        </p:nvCxnSpPr>
        <p:spPr>
          <a:xfrm>
            <a:off x="7698325" y="4478337"/>
            <a:ext cx="1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7F0FFF-19D9-4758-BCA2-756EDC0FED27}"/>
              </a:ext>
            </a:extLst>
          </p:cNvPr>
          <p:cNvCxnSpPr/>
          <p:nvPr/>
        </p:nvCxnSpPr>
        <p:spPr>
          <a:xfrm>
            <a:off x="3886200" y="4436533"/>
            <a:ext cx="0" cy="3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A0CF9C-A68A-4D45-A6FC-CDA723F866B1}"/>
              </a:ext>
            </a:extLst>
          </p:cNvPr>
          <p:cNvCxnSpPr>
            <a:cxnSpLocks/>
          </p:cNvCxnSpPr>
          <p:nvPr/>
        </p:nvCxnSpPr>
        <p:spPr>
          <a:xfrm>
            <a:off x="3922192" y="5302249"/>
            <a:ext cx="0" cy="4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36E377-35BA-4BF9-919F-3BE955696734}"/>
              </a:ext>
            </a:extLst>
          </p:cNvPr>
          <p:cNvCxnSpPr>
            <a:cxnSpLocks/>
          </p:cNvCxnSpPr>
          <p:nvPr/>
        </p:nvCxnSpPr>
        <p:spPr>
          <a:xfrm>
            <a:off x="2836333" y="5765800"/>
            <a:ext cx="231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5A34E8-943A-44DC-926B-C7C327F929CF}"/>
              </a:ext>
            </a:extLst>
          </p:cNvPr>
          <p:cNvCxnSpPr>
            <a:cxnSpLocks/>
          </p:cNvCxnSpPr>
          <p:nvPr/>
        </p:nvCxnSpPr>
        <p:spPr>
          <a:xfrm>
            <a:off x="2819400" y="5799667"/>
            <a:ext cx="0" cy="39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4567EC-CBB0-4A0F-909C-CBB229A4632B}"/>
              </a:ext>
            </a:extLst>
          </p:cNvPr>
          <p:cNvCxnSpPr>
            <a:cxnSpLocks/>
          </p:cNvCxnSpPr>
          <p:nvPr/>
        </p:nvCxnSpPr>
        <p:spPr>
          <a:xfrm>
            <a:off x="5147733" y="5765800"/>
            <a:ext cx="0" cy="43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919C719-2116-46F5-9633-70FFA91C6AB7}"/>
              </a:ext>
            </a:extLst>
          </p:cNvPr>
          <p:cNvSpPr/>
          <p:nvPr/>
        </p:nvSpPr>
        <p:spPr>
          <a:xfrm>
            <a:off x="2454283" y="6226184"/>
            <a:ext cx="838192" cy="296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F76D22-AE25-4782-B015-B0660F822B8E}"/>
              </a:ext>
            </a:extLst>
          </p:cNvPr>
          <p:cNvSpPr/>
          <p:nvPr/>
        </p:nvSpPr>
        <p:spPr>
          <a:xfrm>
            <a:off x="4711702" y="6196557"/>
            <a:ext cx="965195" cy="29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83C2BE-583D-470A-86B5-BC6FB952311F}"/>
              </a:ext>
            </a:extLst>
          </p:cNvPr>
          <p:cNvCxnSpPr>
            <a:cxnSpLocks/>
          </p:cNvCxnSpPr>
          <p:nvPr/>
        </p:nvCxnSpPr>
        <p:spPr>
          <a:xfrm>
            <a:off x="5746749" y="4436533"/>
            <a:ext cx="23284" cy="244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3B581FC-C2C8-44B2-9CD5-8463E3059569}"/>
              </a:ext>
            </a:extLst>
          </p:cNvPr>
          <p:cNvSpPr/>
          <p:nvPr/>
        </p:nvSpPr>
        <p:spPr>
          <a:xfrm>
            <a:off x="5304362" y="6885799"/>
            <a:ext cx="1240372" cy="48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883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Yasarapu, Sushmita</dc:creator>
  <cp:lastModifiedBy>Yasarapu, Sushmita</cp:lastModifiedBy>
  <cp:revision>4</cp:revision>
  <dcterms:created xsi:type="dcterms:W3CDTF">2023-09-20T23:27:50Z</dcterms:created>
  <dcterms:modified xsi:type="dcterms:W3CDTF">2023-09-21T00:20:05Z</dcterms:modified>
</cp:coreProperties>
</file>