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C7ED5-B44D-43F5-9440-05DBE7073A7D}" v="3" dt="2024-05-03T05:22:30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alyan yasareni" userId="397fcb31efc143b2" providerId="LiveId" clId="{25FC7ED5-B44D-43F5-9440-05DBE7073A7D}"/>
    <pc:docChg chg="modSld">
      <pc:chgData name="pavan kalyan yasareni" userId="397fcb31efc143b2" providerId="LiveId" clId="{25FC7ED5-B44D-43F5-9440-05DBE7073A7D}" dt="2024-05-03T05:22:30.056" v="25" actId="14100"/>
      <pc:docMkLst>
        <pc:docMk/>
      </pc:docMkLst>
      <pc:sldChg chg="addSp modSp mod">
        <pc:chgData name="pavan kalyan yasareni" userId="397fcb31efc143b2" providerId="LiveId" clId="{25FC7ED5-B44D-43F5-9440-05DBE7073A7D}" dt="2024-05-03T05:22:30.056" v="25" actId="14100"/>
        <pc:sldMkLst>
          <pc:docMk/>
          <pc:sldMk cId="3989378886" sldId="256"/>
        </pc:sldMkLst>
        <pc:spChg chg="mod">
          <ac:chgData name="pavan kalyan yasareni" userId="397fcb31efc143b2" providerId="LiveId" clId="{25FC7ED5-B44D-43F5-9440-05DBE7073A7D}" dt="2024-05-03T05:15:39.310" v="19" actId="207"/>
          <ac:spMkLst>
            <pc:docMk/>
            <pc:sldMk cId="3989378886" sldId="256"/>
            <ac:spMk id="4" creationId="{DE30C749-65D1-9C70-35B6-A1DAA3670FD5}"/>
          </ac:spMkLst>
        </pc:spChg>
        <pc:spChg chg="mod">
          <ac:chgData name="pavan kalyan yasareni" userId="397fcb31efc143b2" providerId="LiveId" clId="{25FC7ED5-B44D-43F5-9440-05DBE7073A7D}" dt="2024-05-03T05:15:42.864" v="20" actId="207"/>
          <ac:spMkLst>
            <pc:docMk/>
            <pc:sldMk cId="3989378886" sldId="256"/>
            <ac:spMk id="6" creationId="{522E3264-7F9D-10D7-7186-6C5098C2E89A}"/>
          </ac:spMkLst>
        </pc:spChg>
        <pc:spChg chg="mod">
          <ac:chgData name="pavan kalyan yasareni" userId="397fcb31efc143b2" providerId="LiveId" clId="{25FC7ED5-B44D-43F5-9440-05DBE7073A7D}" dt="2024-05-03T05:16:00.344" v="23" actId="207"/>
          <ac:spMkLst>
            <pc:docMk/>
            <pc:sldMk cId="3989378886" sldId="256"/>
            <ac:spMk id="8" creationId="{0314A4DC-B7CD-BB3A-98C1-6F790CFFB664}"/>
          </ac:spMkLst>
        </pc:spChg>
        <pc:spChg chg="mod">
          <ac:chgData name="pavan kalyan yasareni" userId="397fcb31efc143b2" providerId="LiveId" clId="{25FC7ED5-B44D-43F5-9440-05DBE7073A7D}" dt="2024-05-03T05:15:47.623" v="21" actId="207"/>
          <ac:spMkLst>
            <pc:docMk/>
            <pc:sldMk cId="3989378886" sldId="256"/>
            <ac:spMk id="26" creationId="{A6DE7394-A9AD-B548-E1D4-980E7869E878}"/>
          </ac:spMkLst>
        </pc:spChg>
        <pc:spChg chg="mod">
          <ac:chgData name="pavan kalyan yasareni" userId="397fcb31efc143b2" providerId="LiveId" clId="{25FC7ED5-B44D-43F5-9440-05DBE7073A7D}" dt="2024-05-03T05:15:52.158" v="22" actId="207"/>
          <ac:spMkLst>
            <pc:docMk/>
            <pc:sldMk cId="3989378886" sldId="256"/>
            <ac:spMk id="30" creationId="{1917980B-4374-40BE-CEE2-00F5851B1325}"/>
          </ac:spMkLst>
        </pc:spChg>
        <pc:spChg chg="add mod">
          <ac:chgData name="pavan kalyan yasareni" userId="397fcb31efc143b2" providerId="LiveId" clId="{25FC7ED5-B44D-43F5-9440-05DBE7073A7D}" dt="2024-05-03T05:15:04.061" v="17" actId="14100"/>
          <ac:spMkLst>
            <pc:docMk/>
            <pc:sldMk cId="3989378886" sldId="256"/>
            <ac:spMk id="34" creationId="{AD3FDD94-D35D-F47C-45ED-6D5FCCA4B4D9}"/>
          </ac:spMkLst>
        </pc:spChg>
        <pc:picChg chg="mod">
          <ac:chgData name="pavan kalyan yasareni" userId="397fcb31efc143b2" providerId="LiveId" clId="{25FC7ED5-B44D-43F5-9440-05DBE7073A7D}" dt="2024-05-03T05:22:26.215" v="24" actId="14100"/>
          <ac:picMkLst>
            <pc:docMk/>
            <pc:sldMk cId="3989378886" sldId="256"/>
            <ac:picMk id="1042" creationId="{EAE7F94C-2480-5D32-549D-996C2B53F87E}"/>
          </ac:picMkLst>
        </pc:picChg>
        <pc:picChg chg="mod">
          <ac:chgData name="pavan kalyan yasareni" userId="397fcb31efc143b2" providerId="LiveId" clId="{25FC7ED5-B44D-43F5-9440-05DBE7073A7D}" dt="2024-05-03T05:22:30.056" v="25" actId="14100"/>
          <ac:picMkLst>
            <pc:docMk/>
            <pc:sldMk cId="3989378886" sldId="256"/>
            <ac:picMk id="1044" creationId="{B771D067-5753-47B9-48F1-CCD6F1131E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48CD-DEC8-A36A-7B9B-ABB2185DE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6C27F-DEA8-2453-CA56-EFE72625F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D3FA-BB1F-75F3-BC14-0E3D81C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3804-BFD2-4943-B826-C06813E07C6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FBA71-1EE6-C8D9-6126-1A51FF7E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F3D40-EC81-EC5C-CEFB-D18D0479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2140-15F8-4DB5-B2A4-AE999C0B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5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7273-644B-249D-8540-B0926962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4EC4A-1BD4-1309-8CE8-640857CB3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89CE-C47D-95AE-74C9-8C467CD0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3804-BFD2-4943-B826-C06813E07C6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4E4E-5633-CD55-7D8D-CB2CF849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B4ACF-419D-AC69-E9BE-7EF0E7B3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2140-15F8-4DB5-B2A4-AE999C0B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09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34A99-78AC-02BE-B45E-892753E33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475F2-54CE-B610-4796-35FB15D22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D3560-772D-E259-24FB-E5F34646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3804-BFD2-4943-B826-C06813E07C6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3DD7-8521-9845-50AD-B79E649F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D1F67-89E4-A269-A01A-491F4B2D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2140-15F8-4DB5-B2A4-AE999C0B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20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A3BC-ADEC-F8F4-6240-4E4711AE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6B21-738D-4D5A-F268-43D1D019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C582-CC5A-CBF8-B369-053FE245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3804-BFD2-4943-B826-C06813E07C6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7408-15D5-2935-E9FB-4BE4BFDA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A2AD0-D5D5-AC5F-8419-22AE6A65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2140-15F8-4DB5-B2A4-AE999C0B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8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454C-3BFE-674E-2160-C6640ED2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DDD6B-51E3-0AA4-59D6-A7BF2F6C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74B97-7949-6A6D-ACD0-457D830B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3804-BFD2-4943-B826-C06813E07C6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820A8-E053-49D1-71ED-FE4BC5DB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637CF-15C8-8B8D-01B1-19134A4A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2140-15F8-4DB5-B2A4-AE999C0B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6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1E7E-F8A2-FB88-3B2A-43377445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E6ED-89E8-2429-6699-DCA1209D3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55887-ED9D-E272-9E45-2DD0DFDA6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65F4-B373-522B-F72F-E7C1EA23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3804-BFD2-4943-B826-C06813E07C6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3349B-6158-42EC-32C7-DE91ED7B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2A817-34A2-FA02-C580-0BB8F3DA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2140-15F8-4DB5-B2A4-AE999C0B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17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CFE9-AFBF-5D67-F9BA-18300AA8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BC764-2F57-1C3A-5B3E-E7FAC577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F071A-9F0F-09CE-29A2-CECF97ED1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D711A-E60B-DF4E-53B8-18D3BF71C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F1866-2F75-2881-035D-30B97B6F5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A11C5-0A02-2DEC-0A44-7EED5234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3804-BFD2-4943-B826-C06813E07C6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AA3D7-1BEB-C538-60BE-E9C38CB9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30791-3B4A-8B7B-2700-95569C59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2140-15F8-4DB5-B2A4-AE999C0B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0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E4B9-E8A9-6D2E-1ABD-2B46A47E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76952-DE8A-A116-F3C5-4DCC1A4C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3804-BFD2-4943-B826-C06813E07C6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0F493-2C5F-8EB7-702A-4DDA9EAC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8D16-1527-B6D9-0D60-F8B04831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2140-15F8-4DB5-B2A4-AE999C0B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21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94AD8-73FC-6CD7-7F40-E448AB2E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3804-BFD2-4943-B826-C06813E07C6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3902B-F547-F173-4067-E46A8641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B4E59-3962-617A-F1BB-9A7FAFA3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2140-15F8-4DB5-B2A4-AE999C0B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5842-FF9F-84D0-32A7-1BE73391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72A6C-7D15-F6A8-667B-1D6A25EC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FF333-C064-DE06-A8F0-AF563E7FD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C3BF6-D44C-CAC5-865F-7BD83940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3804-BFD2-4943-B826-C06813E07C6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CF105-368A-406F-5A08-B2D06B95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1D7EA-A726-DCF8-41D8-ED699D4D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2140-15F8-4DB5-B2A4-AE999C0B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0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E8CD-67AD-55C2-2F7B-4E9CD55F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42FCD-0981-965D-60FA-8E9702C36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411F-9B1E-E84B-2560-2147EB7CD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45EFF-0D68-600F-06C8-C9E21576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3804-BFD2-4943-B826-C06813E07C6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FB66D-8643-0A63-615F-54DBF830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81E4F-2BAB-8B13-0D72-2FBEA5ED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2140-15F8-4DB5-B2A4-AE999C0B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97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9B56E-DA46-E9BB-32CE-19953433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AE79B-5F1E-A53E-7F4B-9BE14633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6A5C-4974-C8BE-D9CE-D0BF3226E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3804-BFD2-4943-B826-C06813E07C6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FB37-50FD-4D7D-7BAB-974B2F938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4886-8EA0-1970-80C9-B7BCBB35A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F2140-15F8-4DB5-B2A4-AE999C0B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3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0C749-65D1-9C70-35B6-A1DAA3670FD5}"/>
              </a:ext>
            </a:extLst>
          </p:cNvPr>
          <p:cNvSpPr txBox="1"/>
          <p:nvPr/>
        </p:nvSpPr>
        <p:spPr>
          <a:xfrm>
            <a:off x="457200" y="1207294"/>
            <a:ext cx="2178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Data collection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63D0B-16BD-CDAB-3C5B-304170A8B0FD}"/>
              </a:ext>
            </a:extLst>
          </p:cNvPr>
          <p:cNvSpPr txBox="1"/>
          <p:nvPr/>
        </p:nvSpPr>
        <p:spPr>
          <a:xfrm>
            <a:off x="457200" y="2135981"/>
            <a:ext cx="1985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Open data sources </a:t>
            </a:r>
          </a:p>
          <a:p>
            <a:endParaRPr lang="en-US" dirty="0"/>
          </a:p>
          <a:p>
            <a:r>
              <a:rPr lang="en-US" dirty="0"/>
              <a:t>Kaggle</a:t>
            </a:r>
          </a:p>
          <a:p>
            <a:r>
              <a:rPr lang="en-US" dirty="0"/>
              <a:t>Government data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E3264-7F9D-10D7-7186-6C5098C2E89A}"/>
              </a:ext>
            </a:extLst>
          </p:cNvPr>
          <p:cNvSpPr txBox="1"/>
          <p:nvPr/>
        </p:nvSpPr>
        <p:spPr>
          <a:xfrm>
            <a:off x="3102768" y="1207294"/>
            <a:ext cx="2178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Data storage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E56B796-A955-E37B-D80B-0E6ECDFE0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2614612"/>
            <a:ext cx="1457325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14B5C5-39A6-7283-FF9F-BC2E11EEDAE9}"/>
              </a:ext>
            </a:extLst>
          </p:cNvPr>
          <p:cNvSpPr txBox="1"/>
          <p:nvPr/>
        </p:nvSpPr>
        <p:spPr>
          <a:xfrm>
            <a:off x="3102768" y="2135981"/>
            <a:ext cx="217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SQL</a:t>
            </a:r>
          </a:p>
        </p:txBody>
      </p:sp>
      <p:pic>
        <p:nvPicPr>
          <p:cNvPr id="1032" name="Picture 8" descr="Hands-on Introduction to Exploratory Data Analysis (EDA) | Machine Learning  Career Track">
            <a:extLst>
              <a:ext uri="{FF2B5EF4-FFF2-40B4-BE49-F238E27FC236}">
                <a16:creationId xmlns:a16="http://schemas.microsoft.com/office/drawing/2014/main" id="{E9138838-8CE5-9BB1-4979-AB0C5489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68" y="4609445"/>
            <a:ext cx="2178844" cy="10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4A4DC-B7CD-BB3A-98C1-6F790CFFB664}"/>
              </a:ext>
            </a:extLst>
          </p:cNvPr>
          <p:cNvSpPr txBox="1"/>
          <p:nvPr/>
        </p:nvSpPr>
        <p:spPr>
          <a:xfrm>
            <a:off x="2757487" y="5760244"/>
            <a:ext cx="287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EDA &amp; Preprocessing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09D04E-16D9-2D9B-5EB0-B387A9883D4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43163" y="2736146"/>
            <a:ext cx="97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46A574-6665-B3C9-B68D-1D27D2DA6F4C}"/>
              </a:ext>
            </a:extLst>
          </p:cNvPr>
          <p:cNvCxnSpPr>
            <a:cxnSpLocks/>
          </p:cNvCxnSpPr>
          <p:nvPr/>
        </p:nvCxnSpPr>
        <p:spPr>
          <a:xfrm>
            <a:off x="3701653" y="3434552"/>
            <a:ext cx="0" cy="106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D613D3-E5FF-64FC-8F4D-A3F132D1EA95}"/>
              </a:ext>
            </a:extLst>
          </p:cNvPr>
          <p:cNvCxnSpPr>
            <a:cxnSpLocks/>
          </p:cNvCxnSpPr>
          <p:nvPr/>
        </p:nvCxnSpPr>
        <p:spPr>
          <a:xfrm flipV="1">
            <a:off x="4693444" y="3509145"/>
            <a:ext cx="0" cy="99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70D161-4FE9-4876-DD3E-67EAD39CB334}"/>
              </a:ext>
            </a:extLst>
          </p:cNvPr>
          <p:cNvSpPr txBox="1"/>
          <p:nvPr/>
        </p:nvSpPr>
        <p:spPr>
          <a:xfrm>
            <a:off x="2521744" y="2444873"/>
            <a:ext cx="792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Raw data</a:t>
            </a:r>
            <a:endParaRPr lang="en-IN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29074-9BC1-E7FF-8B1D-98BC87257299}"/>
              </a:ext>
            </a:extLst>
          </p:cNvPr>
          <p:cNvSpPr txBox="1"/>
          <p:nvPr/>
        </p:nvSpPr>
        <p:spPr>
          <a:xfrm>
            <a:off x="3008115" y="3859225"/>
            <a:ext cx="792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Raw data</a:t>
            </a:r>
            <a:endParaRPr lang="en-IN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53C242-1E99-A6C9-7825-1786958D19AC}"/>
              </a:ext>
            </a:extLst>
          </p:cNvPr>
          <p:cNvSpPr txBox="1"/>
          <p:nvPr/>
        </p:nvSpPr>
        <p:spPr>
          <a:xfrm>
            <a:off x="4792860" y="3859225"/>
            <a:ext cx="10221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Processed data</a:t>
            </a:r>
            <a:endParaRPr lang="en-IN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5F62C8-8488-8089-19FD-5638A31FF24C}"/>
              </a:ext>
            </a:extLst>
          </p:cNvPr>
          <p:cNvCxnSpPr>
            <a:cxnSpLocks/>
          </p:cNvCxnSpPr>
          <p:nvPr/>
        </p:nvCxnSpPr>
        <p:spPr>
          <a:xfrm>
            <a:off x="4986338" y="2736146"/>
            <a:ext cx="1507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5C1235-3B51-7C26-474E-9A1038EC2405}"/>
              </a:ext>
            </a:extLst>
          </p:cNvPr>
          <p:cNvSpPr txBox="1"/>
          <p:nvPr/>
        </p:nvSpPr>
        <p:spPr>
          <a:xfrm>
            <a:off x="5228927" y="2481710"/>
            <a:ext cx="10221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Processed data</a:t>
            </a:r>
            <a:endParaRPr lang="en-IN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E7394-A9AD-B548-E1D4-980E7869E878}"/>
              </a:ext>
            </a:extLst>
          </p:cNvPr>
          <p:cNvSpPr txBox="1"/>
          <p:nvPr/>
        </p:nvSpPr>
        <p:spPr>
          <a:xfrm>
            <a:off x="6207919" y="1207814"/>
            <a:ext cx="2907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Analyze and visualize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pic>
        <p:nvPicPr>
          <p:cNvPr id="1034" name="Picture 10" descr="Brandfetch | Matplotlib Logos &amp; Brand Assets">
            <a:extLst>
              <a:ext uri="{FF2B5EF4-FFF2-40B4-BE49-F238E27FC236}">
                <a16:creationId xmlns:a16="http://schemas.microsoft.com/office/drawing/2014/main" id="{9DEC59A0-6760-65C4-CEFD-439936053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7" y="1893776"/>
            <a:ext cx="1909171" cy="48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iscussion of seaborn logo · Issue #2243 · mwaskom/seaborn · GitHub">
            <a:extLst>
              <a:ext uri="{FF2B5EF4-FFF2-40B4-BE49-F238E27FC236}">
                <a16:creationId xmlns:a16="http://schemas.microsoft.com/office/drawing/2014/main" id="{2845E1E7-0BBA-D086-62A4-83DD9CE11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56" y="2321807"/>
            <a:ext cx="1666282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cess Mining in Microsoft Power BI">
            <a:extLst>
              <a:ext uri="{FF2B5EF4-FFF2-40B4-BE49-F238E27FC236}">
                <a16:creationId xmlns:a16="http://schemas.microsoft.com/office/drawing/2014/main" id="{EAE7F94C-2480-5D32-549D-996C2B53F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56" y="2736146"/>
            <a:ext cx="1543048" cy="35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B771D067-5753-47B9-48F1-CCD6F113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56" y="3280545"/>
            <a:ext cx="1543048" cy="3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17980B-4374-40BE-CEE2-00F5851B1325}"/>
              </a:ext>
            </a:extLst>
          </p:cNvPr>
          <p:cNvSpPr txBox="1"/>
          <p:nvPr/>
        </p:nvSpPr>
        <p:spPr>
          <a:xfrm>
            <a:off x="9565481" y="1207294"/>
            <a:ext cx="230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Decision making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3B4871-8CA9-9752-3192-1AADDB1EB7C2}"/>
              </a:ext>
            </a:extLst>
          </p:cNvPr>
          <p:cNvCxnSpPr>
            <a:cxnSpLocks/>
          </p:cNvCxnSpPr>
          <p:nvPr/>
        </p:nvCxnSpPr>
        <p:spPr>
          <a:xfrm>
            <a:off x="8474869" y="2720908"/>
            <a:ext cx="114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824C2B-F94E-4A1C-2CBA-F28AC975B882}"/>
              </a:ext>
            </a:extLst>
          </p:cNvPr>
          <p:cNvSpPr txBox="1"/>
          <p:nvPr/>
        </p:nvSpPr>
        <p:spPr>
          <a:xfrm>
            <a:off x="8482013" y="2425392"/>
            <a:ext cx="10221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Insights</a:t>
            </a:r>
            <a:endParaRPr lang="en-IN" sz="1050" dirty="0"/>
          </a:p>
        </p:txBody>
      </p:sp>
      <p:pic>
        <p:nvPicPr>
          <p:cNvPr id="1046" name="Picture 22" descr="5 Steps to Decision Making with Empathy in Your Business">
            <a:extLst>
              <a:ext uri="{FF2B5EF4-FFF2-40B4-BE49-F238E27FC236}">
                <a16:creationId xmlns:a16="http://schemas.microsoft.com/office/drawing/2014/main" id="{F6E9145C-2122-6BFB-C720-8D1BF5884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28" y="1785281"/>
            <a:ext cx="1891538" cy="19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D3FDD94-D35D-F47C-45ED-6D5FCCA4B4D9}"/>
              </a:ext>
            </a:extLst>
          </p:cNvPr>
          <p:cNvSpPr txBox="1"/>
          <p:nvPr/>
        </p:nvSpPr>
        <p:spPr>
          <a:xfrm>
            <a:off x="1235869" y="224715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ARCHITECTURE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98937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kalyan yasareni</dc:creator>
  <cp:lastModifiedBy>pavan kalyan yasareni</cp:lastModifiedBy>
  <cp:revision>1</cp:revision>
  <dcterms:created xsi:type="dcterms:W3CDTF">2024-05-03T05:12:45Z</dcterms:created>
  <dcterms:modified xsi:type="dcterms:W3CDTF">2024-05-03T05:22:34Z</dcterms:modified>
</cp:coreProperties>
</file>