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6CFEC-1C3C-48D2-9A10-F5A0DB54AFC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EAAC6-F6B1-40E9-81E0-765EB0039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867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EAAC6-F6B1-40E9-81E0-765EB0039EB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069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7E210-CC66-9D6C-640A-D6A619547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3228D-F990-5FB3-74C8-D7DB5249F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8F8CC-57F9-CE35-7244-80921911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6063-2A4A-4CE1-8FD2-BD6286EBF404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49C63-5D7A-9BF3-76AF-36F28DEA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702FE-606A-BFC1-9CCE-A909964E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7BB5-40A5-4042-B017-4D2D7E8FB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86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1CC1E-0051-A749-BE92-E15554D5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1859C-B4EF-D425-EA2A-1B9BA67A7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E9D33-7B0B-CC90-F95D-5DD9F48E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6063-2A4A-4CE1-8FD2-BD6286EBF404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5C1D6-20A2-8EF6-509C-A833725A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6700E-C7FC-4C61-0AE4-2B7556B3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7BB5-40A5-4042-B017-4D2D7E8FB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34B183-1866-0421-1003-0D9BAC4D1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0D392-F201-FDC2-4B7F-8BE792CB5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277DE-809A-B847-4355-7711E6A4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6063-2A4A-4CE1-8FD2-BD6286EBF404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4F5E2-B3B3-209C-2F58-6BE4F8CE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7A437-3C77-9EA9-99F9-7E1BBC4F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7BB5-40A5-4042-B017-4D2D7E8FB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70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80AD-32E6-F5C2-2E5D-DA975739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75DB9-29B4-8672-E6FA-E300EA3D1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BBBBD-D70F-1705-8769-40C7839E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6063-2A4A-4CE1-8FD2-BD6286EBF404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D0C86-E5F7-24AA-EBDB-38B98763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3BFCE-B058-898E-AEF8-D59F3BD8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7BB5-40A5-4042-B017-4D2D7E8FB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65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2E90-79AA-D81E-2383-9AAD142C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04BCC-039E-6267-5DA8-4142EBF6F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6F51B-E976-30C4-DD80-9561018F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6063-2A4A-4CE1-8FD2-BD6286EBF404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97E3A-9848-9302-35A5-D4DBE038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73078-7FCA-A616-0A24-05613AA7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7BB5-40A5-4042-B017-4D2D7E8FB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9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92D9-F8F4-68F5-E609-A6A0E0CB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FED3-E4F5-8566-01A2-B3AF769CD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F390E-A541-BF37-1D68-8CAC93755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D387A-D936-1647-63F9-C63FCE28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6063-2A4A-4CE1-8FD2-BD6286EBF404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58F33-6EE5-C9E9-2800-E8C147E8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7E2D6-1D4D-5CC3-0BBE-562B1D30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7BB5-40A5-4042-B017-4D2D7E8FB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72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E259E-42EC-5809-9873-D18F1BBAD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5046A-AC88-621C-06EB-4FF6F4138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EF52A-57C7-0DE6-5EFA-933E6E7F4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85649-0F28-9016-42A6-89800A64A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24DBB-4D23-1995-FE57-77F61CC96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76D9B1-25EB-59E7-936D-D9F59FFA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6063-2A4A-4CE1-8FD2-BD6286EBF404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EE35AC-6A87-D7E0-981F-42DA04C5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0D6F92-3FE4-1FD7-E151-D629B414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7BB5-40A5-4042-B017-4D2D7E8FB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76C4-E2F9-0812-BD1A-FC58CCC3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2E264F-BE07-F4ED-D267-B4C646EC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6063-2A4A-4CE1-8FD2-BD6286EBF404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7BC61-A827-AA81-678A-6DC9BD91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7B436-75EC-84FB-00F7-97C304FC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7BB5-40A5-4042-B017-4D2D7E8FB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7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3C96CD-D75A-1A42-1E27-DCA572D5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6063-2A4A-4CE1-8FD2-BD6286EBF404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43BD8-32CF-66C4-02EF-58C00ADAD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61891-5188-94AA-619F-877EFFF4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7BB5-40A5-4042-B017-4D2D7E8FB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48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ECCC0-7769-5692-005F-4C5B94ED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0756-5F6F-3376-95E0-A114E11C4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EA29A-0481-5B36-6D48-7D3E1C96C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EEF27-B61A-2B1C-D9D9-1C40C244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6063-2A4A-4CE1-8FD2-BD6286EBF404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35296-D170-920B-2AF8-FEBB2A619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55B70-7782-619A-D015-6FED7254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7BB5-40A5-4042-B017-4D2D7E8FB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39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DD71-F8FA-0F7D-3AB4-F023F7751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BC5E5A-DD31-3E77-4C23-51CDD5F6D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3C27E-ADF1-0E74-E7E3-F27C11ACF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E5AC3-276E-7DB2-5128-CC5D8EB4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6063-2A4A-4CE1-8FD2-BD6286EBF404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3A57F-A457-52F8-7392-321F3E71E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1BC04-6316-FD12-D623-93B6BAA5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7BB5-40A5-4042-B017-4D2D7E8FB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50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8375AF-C762-74FE-8FB5-68C3EDB42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2F66C-A85B-1A19-B689-8DA0C0079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C4B52-BD6A-9BDB-A035-A3EF4A293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76063-2A4A-4CE1-8FD2-BD6286EBF404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2F92D-8B1D-D198-B7E8-FCCA4FE00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14B81-0555-4F70-2D83-C3D937BBD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77BB5-40A5-4042-B017-4D2D7E8FB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93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2011728-F069-51DE-249B-9ED6346B399F}"/>
              </a:ext>
            </a:extLst>
          </p:cNvPr>
          <p:cNvSpPr txBox="1"/>
          <p:nvPr/>
        </p:nvSpPr>
        <p:spPr>
          <a:xfrm>
            <a:off x="871539" y="2700337"/>
            <a:ext cx="104513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HOTEL RESERVATION ANALYSIS WITH SQL</a:t>
            </a:r>
          </a:p>
        </p:txBody>
      </p:sp>
    </p:spTree>
    <p:extLst>
      <p:ext uri="{BB962C8B-B14F-4D97-AF65-F5344CB8AC3E}">
        <p14:creationId xmlns:p14="http://schemas.microsoft.com/office/powerpoint/2010/main" val="364504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6CFD05-FFDD-52A1-AAC3-CE8FF8ACE5AA}"/>
              </a:ext>
            </a:extLst>
          </p:cNvPr>
          <p:cNvSpPr txBox="1"/>
          <p:nvPr/>
        </p:nvSpPr>
        <p:spPr>
          <a:xfrm>
            <a:off x="877490" y="542926"/>
            <a:ext cx="1043701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OBJECTIVE</a:t>
            </a:r>
          </a:p>
          <a:p>
            <a:endParaRPr lang="en-IN" dirty="0"/>
          </a:p>
          <a:p>
            <a:r>
              <a:rPr lang="en-IN" dirty="0"/>
              <a:t>	</a:t>
            </a:r>
            <a:r>
              <a:rPr lang="en-IN" sz="2400" dirty="0"/>
              <a:t>To analyse hotel booking data to identify patterns and trends, optimize room pricing improve guest experiences and ultimately increase hotel revenue and operational efficiency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C832A5-4574-CA9C-FFF7-D9F3AA820134}"/>
              </a:ext>
            </a:extLst>
          </p:cNvPr>
          <p:cNvSpPr txBox="1"/>
          <p:nvPr/>
        </p:nvSpPr>
        <p:spPr>
          <a:xfrm>
            <a:off x="957262" y="3429000"/>
            <a:ext cx="1044416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DATA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data is taken from the hotel databases.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data contains 700 rows and 12 columns.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Data contains 6 numerical columns and 6 non numerical columns.</a:t>
            </a:r>
          </a:p>
        </p:txBody>
      </p:sp>
    </p:spTree>
    <p:extLst>
      <p:ext uri="{BB962C8B-B14F-4D97-AF65-F5344CB8AC3E}">
        <p14:creationId xmlns:p14="http://schemas.microsoft.com/office/powerpoint/2010/main" val="421909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52864E-3611-40DA-1E2F-8C61EEFC702D}"/>
              </a:ext>
            </a:extLst>
          </p:cNvPr>
          <p:cNvSpPr txBox="1"/>
          <p:nvPr/>
        </p:nvSpPr>
        <p:spPr>
          <a:xfrm>
            <a:off x="1178719" y="807244"/>
            <a:ext cx="6550819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ANALYSIS</a:t>
            </a:r>
          </a:p>
          <a:p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Meal plan 1 </a:t>
            </a:r>
            <a:r>
              <a:rPr lang="en-IN" sz="2400" dirty="0"/>
              <a:t>is the </a:t>
            </a:r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most popular </a:t>
            </a:r>
            <a:r>
              <a:rPr lang="en-IN" sz="2400" dirty="0"/>
              <a:t>among guests.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Average price per room is $104.6 </a:t>
            </a:r>
            <a:r>
              <a:rPr lang="en-IN" sz="2400" dirty="0"/>
              <a:t>and the average price increases to </a:t>
            </a:r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$144.56 when there is children.</a:t>
            </a:r>
          </a:p>
          <a:p>
            <a:pPr algn="just"/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There is </a:t>
            </a:r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78.6%</a:t>
            </a:r>
            <a:r>
              <a:rPr lang="en-IN" sz="2400" dirty="0"/>
              <a:t> increase in </a:t>
            </a:r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reservations</a:t>
            </a:r>
            <a:r>
              <a:rPr lang="en-IN" sz="2400" dirty="0"/>
              <a:t> and </a:t>
            </a:r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93.8%</a:t>
            </a:r>
            <a:r>
              <a:rPr lang="en-IN" sz="2400" dirty="0"/>
              <a:t> increase of </a:t>
            </a:r>
            <a:r>
              <a:rPr lang="en-IN" sz="2400" dirty="0">
                <a:solidFill>
                  <a:srgbClr val="0070C0"/>
                </a:solidFill>
              </a:rPr>
              <a:t>cancellations</a:t>
            </a:r>
            <a:r>
              <a:rPr lang="en-IN" sz="2400" dirty="0"/>
              <a:t> from 2017 to 2018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Most </a:t>
            </a:r>
            <a:r>
              <a:rPr lang="en-IN" sz="2400" dirty="0">
                <a:solidFill>
                  <a:srgbClr val="0070C0"/>
                </a:solidFill>
              </a:rPr>
              <a:t>common room type is Room 1 </a:t>
            </a:r>
            <a:r>
              <a:rPr lang="en-IN" sz="2400" dirty="0"/>
              <a:t>with 534 reservations.</a:t>
            </a:r>
          </a:p>
          <a:p>
            <a:endParaRPr lang="en-IN" sz="4000" dirty="0"/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D8277-F1CF-C72A-7F37-3EB4DC716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432" y="1403330"/>
            <a:ext cx="3307555" cy="8215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239F8F-4382-344D-3D04-46DE440A7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431" y="2640416"/>
            <a:ext cx="1396857" cy="6242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FEFF42-0849-5B55-65B7-96882E76CD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3798" y="2640416"/>
            <a:ext cx="1514486" cy="6242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760180-F695-1378-7DEB-30AA2BA75D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2431" y="3980668"/>
            <a:ext cx="1900251" cy="6524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54DE87-2CDA-26D1-4A70-89CC49C711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22682" y="3980668"/>
            <a:ext cx="1909776" cy="63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A863B8-0B18-7FE1-2C01-724790BDFA6F}"/>
              </a:ext>
            </a:extLst>
          </p:cNvPr>
          <p:cNvSpPr txBox="1"/>
          <p:nvPr/>
        </p:nvSpPr>
        <p:spPr>
          <a:xfrm>
            <a:off x="864395" y="900113"/>
            <a:ext cx="101084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</a:rPr>
              <a:t>Minimum</a:t>
            </a:r>
            <a:r>
              <a:rPr lang="en-IN" sz="2400" dirty="0"/>
              <a:t> number of days between </a:t>
            </a:r>
            <a:r>
              <a:rPr lang="en-IN" sz="2400" dirty="0">
                <a:solidFill>
                  <a:srgbClr val="0070C0"/>
                </a:solidFill>
              </a:rPr>
              <a:t>booking</a:t>
            </a:r>
            <a:r>
              <a:rPr lang="en-IN" sz="2400" dirty="0"/>
              <a:t> and </a:t>
            </a:r>
            <a:r>
              <a:rPr lang="en-IN" sz="2400" dirty="0">
                <a:solidFill>
                  <a:srgbClr val="0070C0"/>
                </a:solidFill>
              </a:rPr>
              <a:t>arrival</a:t>
            </a:r>
            <a:r>
              <a:rPr lang="en-IN" sz="2400" dirty="0"/>
              <a:t> is </a:t>
            </a:r>
            <a:r>
              <a:rPr lang="en-IN" sz="2400" dirty="0">
                <a:solidFill>
                  <a:srgbClr val="0070C0"/>
                </a:solidFill>
              </a:rPr>
              <a:t>‘0’</a:t>
            </a:r>
            <a:r>
              <a:rPr lang="en-IN" sz="2400" dirty="0"/>
              <a:t> and there is a </a:t>
            </a:r>
            <a:r>
              <a:rPr lang="en-IN" sz="2400" dirty="0">
                <a:solidFill>
                  <a:srgbClr val="0070C0"/>
                </a:solidFill>
              </a:rPr>
              <a:t>maximum</a:t>
            </a:r>
            <a:r>
              <a:rPr lang="en-IN" sz="2400" dirty="0"/>
              <a:t> number of </a:t>
            </a:r>
            <a:r>
              <a:rPr lang="en-IN" sz="2400" dirty="0">
                <a:solidFill>
                  <a:srgbClr val="0070C0"/>
                </a:solidFill>
              </a:rPr>
              <a:t>443</a:t>
            </a:r>
            <a:r>
              <a:rPr lang="en-IN" sz="2400" dirty="0"/>
              <a:t> days between booking and arrival.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</a:rPr>
              <a:t>Online</a:t>
            </a:r>
            <a:r>
              <a:rPr lang="en-IN" sz="2400" dirty="0"/>
              <a:t> market segment is </a:t>
            </a:r>
            <a:r>
              <a:rPr lang="en-IN" sz="2400" dirty="0">
                <a:solidFill>
                  <a:srgbClr val="0070C0"/>
                </a:solidFill>
              </a:rPr>
              <a:t>most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0070C0"/>
                </a:solidFill>
              </a:rPr>
              <a:t>common</a:t>
            </a:r>
            <a:r>
              <a:rPr lang="en-IN" sz="2400" dirty="0"/>
              <a:t> preference by the guests.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There is </a:t>
            </a:r>
            <a:r>
              <a:rPr lang="en-IN" sz="2400" dirty="0">
                <a:solidFill>
                  <a:srgbClr val="0070C0"/>
                </a:solidFill>
              </a:rPr>
              <a:t>maximum bookings </a:t>
            </a:r>
            <a:r>
              <a:rPr lang="en-IN" sz="2400" dirty="0"/>
              <a:t>in the month </a:t>
            </a:r>
            <a:r>
              <a:rPr lang="en-IN" sz="2400" dirty="0">
                <a:solidFill>
                  <a:srgbClr val="0070C0"/>
                </a:solidFill>
              </a:rPr>
              <a:t>of October in 2017 </a:t>
            </a:r>
            <a:r>
              <a:rPr lang="en-IN" sz="2400" dirty="0"/>
              <a:t>and </a:t>
            </a:r>
            <a:r>
              <a:rPr lang="en-IN" sz="2400" dirty="0">
                <a:solidFill>
                  <a:srgbClr val="0070C0"/>
                </a:solidFill>
              </a:rPr>
              <a:t>June in 2018.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</a:rPr>
              <a:t>Room type 4 </a:t>
            </a:r>
            <a:r>
              <a:rPr lang="en-IN" sz="2400" dirty="0"/>
              <a:t>has maximum average number of nights.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</a:rPr>
              <a:t>Room type 6 </a:t>
            </a:r>
            <a:r>
              <a:rPr lang="en-IN" sz="2400" dirty="0"/>
              <a:t>is the </a:t>
            </a:r>
            <a:r>
              <a:rPr lang="en-IN" sz="2400" dirty="0">
                <a:solidFill>
                  <a:srgbClr val="0070C0"/>
                </a:solidFill>
              </a:rPr>
              <a:t>costliest </a:t>
            </a:r>
            <a:r>
              <a:rPr lang="en-IN" sz="2400" dirty="0"/>
              <a:t>room type if there are children.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843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DE7A6A-77FE-AB9B-AC80-84CA8A2902DA}"/>
              </a:ext>
            </a:extLst>
          </p:cNvPr>
          <p:cNvSpPr txBox="1"/>
          <p:nvPr/>
        </p:nvSpPr>
        <p:spPr>
          <a:xfrm>
            <a:off x="957262" y="664369"/>
            <a:ext cx="10358437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RECOMMENDATIONS</a:t>
            </a:r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Most people choosing online for reservations we can improve user interface and make the website more easily usable.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management need to work on the cancellations and gather some more data about the cancellations as it increased to 94%.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June, April, October months have higher registrations management can give some special offers at this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Room type 2, 5, 6, 7 has least reservations need to study why these room types have least reservations.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5405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6637AB-A285-9DB3-DEF0-4B1DFB6663A2}"/>
              </a:ext>
            </a:extLst>
          </p:cNvPr>
          <p:cNvSpPr txBox="1"/>
          <p:nvPr/>
        </p:nvSpPr>
        <p:spPr>
          <a:xfrm>
            <a:off x="885825" y="1450182"/>
            <a:ext cx="1042987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CONCLUSION</a:t>
            </a:r>
          </a:p>
          <a:p>
            <a:endParaRPr lang="en-IN" sz="2400" dirty="0"/>
          </a:p>
          <a:p>
            <a:r>
              <a:rPr lang="en-IN" sz="2400" dirty="0"/>
              <a:t>	Based on the data the analysis gave some useful insights which can be 	implemented by the organisation and increase their revenue and also 	customer satisfaction.</a:t>
            </a:r>
          </a:p>
          <a:p>
            <a:endParaRPr lang="en-IN" sz="2400" dirty="0"/>
          </a:p>
          <a:p>
            <a:r>
              <a:rPr lang="en-IN" sz="2400" dirty="0"/>
              <a:t>	But to get more insights we need some more data related room types, 	meal plans and about cancellations.</a:t>
            </a:r>
          </a:p>
        </p:txBody>
      </p:sp>
    </p:spTree>
    <p:extLst>
      <p:ext uri="{BB962C8B-B14F-4D97-AF65-F5344CB8AC3E}">
        <p14:creationId xmlns:p14="http://schemas.microsoft.com/office/powerpoint/2010/main" val="1483560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334</Words>
  <Application>Microsoft Office PowerPoint</Application>
  <PresentationFormat>Widescreen</PresentationFormat>
  <Paragraphs>45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kalyan yasareni</dc:creator>
  <cp:lastModifiedBy>pavan kalyan yasareni</cp:lastModifiedBy>
  <cp:revision>2</cp:revision>
  <dcterms:created xsi:type="dcterms:W3CDTF">2024-05-10T08:27:54Z</dcterms:created>
  <dcterms:modified xsi:type="dcterms:W3CDTF">2024-05-10T13:44:39Z</dcterms:modified>
</cp:coreProperties>
</file>