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C721-41ED-4860-BCF9-8452C7175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5EE18-8E6D-4F4C-B95E-791E9A7AC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EC87-4CAF-4C3D-9F13-1931136F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C346-42DA-47FE-B3C0-A6A0635D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FA34-C70D-4FB4-9486-93756E1F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60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2C61-FD60-4B6E-B2BC-49A12F50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93BB2-022F-48F8-9A46-E02C7DE47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09A3A-FFF1-4267-ABF5-2047B6F9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5FD6-1F44-4FBB-8C98-F7C15FD7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A290-A3C9-4B27-B561-EA9EEF52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12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A382-C10C-4379-8DC8-A3A5F8803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063F9-5047-4236-B9AC-1056F074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0D1A7-72F5-4D55-872A-E56EB445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FFB2-7E91-4BC5-96C5-4801B135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6E44-0A98-4087-AD26-305D7EE4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5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76B0-605C-425F-A159-C22B034E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4FE3-ECFA-4438-8B6D-F86F7259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4E08-7612-44AB-9742-5135AD38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85CF-71C8-4970-BF79-D49193AB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DA28A-25CD-4FD1-BEC6-9BB37F1C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13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FAEE-2354-43A5-8A06-DDB75193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3BF75-2135-4F88-89EF-EA98DA2E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AF43-8996-4375-BDCB-A25F3328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E8F89-FB8D-46EA-ADC5-4649BF15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63E8-A817-459A-9D60-0D81E200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3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175C-1119-41C5-B865-ED762DF0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2959-76A0-4B7C-80EC-F22EFFA4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755C2-6E29-45B6-8727-D64C37F0E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5638-569C-4879-A49D-D2816868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3C07-6BA4-4BDF-ACA7-96E40F50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FA02-9818-4949-8EC8-24AF9604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94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3F10-058C-4FC6-8A57-95644A89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AF934-A9B9-4394-9710-0EC9A3C6C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556B-CA33-4A35-B3AA-98054FC0D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9A7DC-0934-42EE-9FED-86A44DFB9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8A66F-AD29-4808-8D69-B3D9DF9C7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8E9A7-E8D5-4ED1-B45F-F898C5A2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0546A-9CA7-49F3-AF6A-F106CB8A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4701F-9256-410A-A82A-37C15ACC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482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D9E7-C3CE-46E8-A1C0-D8667856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766AB-CD8E-426C-9822-0022C64E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BEF84-F110-40FB-B1EE-C2F61760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A8295-59F7-4E59-9ADE-E4B29218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39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1B713-6808-4C2F-BB2C-F908DABE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96881-3819-4BCE-93D4-A0DCC449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CB51F-1818-4509-AE57-141043B6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2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7701-7DD9-4A02-8BD3-A2F7F4C5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0039-B18A-4F48-A326-9EAB6F71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498DB-15A2-476F-A527-014A616A7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FEC8-0A7D-44C7-A3B4-921C682A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CB76E-169F-428C-959D-D29E1EBF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DDF84-8F36-4343-8BCB-970BC73C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63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BB5C-746F-40C6-97E9-E2923561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26288-EA26-4C2F-8636-A63C2535E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9CAF0-84B9-4E58-A10C-4AF2FB633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C9D30-4240-4A3C-94C3-80C33F08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CC1D2-B7C2-4F02-9F43-D68314A6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FAF3-525E-4A05-A243-A5A278B7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85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EE511-9455-4157-BB6A-2BEB6662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0B71C-ACB1-43DC-B6D8-34B1D7F3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175F-F1DA-4314-8E88-B1140F524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6EBFB-42DE-4433-978A-E2DC099C5971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58FD-80C1-4425-BFBA-554618CEF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C742-37C1-42AC-82B3-0BAAC339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41EC-DF14-4461-8F0A-A08D7FFA41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80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AD1D-C8DE-4640-B122-B95289D51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YBS-112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3DEA-0AC7-4960-884C-3E5CB183F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Hafta </a:t>
            </a:r>
            <a:r>
              <a:rPr lang="en-US" dirty="0" err="1"/>
              <a:t>Dersi</a:t>
            </a:r>
            <a:endParaRPr lang="en-US" dirty="0"/>
          </a:p>
          <a:p>
            <a:r>
              <a:rPr lang="en-US" dirty="0"/>
              <a:t>4 Mart 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638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022E-2EC8-41E8-992E-BFE8133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424D-CE4E-4E0F-A3F5-4E00AFE2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SQL : Structured Query Language (</a:t>
            </a:r>
            <a:r>
              <a:rPr lang="en-US" dirty="0" err="1"/>
              <a:t>Yapısal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Dili)</a:t>
            </a:r>
          </a:p>
          <a:p>
            <a:r>
              <a:rPr lang="en-US" dirty="0" err="1"/>
              <a:t>Bilgisayarınıza</a:t>
            </a:r>
            <a:r>
              <a:rPr lang="en-US" dirty="0"/>
              <a:t> MySQL </a:t>
            </a:r>
            <a:r>
              <a:rPr lang="en-US" dirty="0" err="1"/>
              <a:t>veritabanını</a:t>
            </a:r>
            <a:r>
              <a:rPr lang="en-US" dirty="0"/>
              <a:t> </a:t>
            </a:r>
            <a:r>
              <a:rPr lang="en-US" dirty="0" err="1"/>
              <a:t>yüklemek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link:</a:t>
            </a:r>
          </a:p>
          <a:p>
            <a:pPr lvl="1"/>
            <a:r>
              <a:rPr lang="tr-TR" dirty="0">
                <a:hlinkClick r:id="rId2"/>
              </a:rPr>
              <a:t>https://www.apachefriends.org/download.html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	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0DDE3-7390-487B-AFB6-114731859CF6}"/>
              </a:ext>
            </a:extLst>
          </p:cNvPr>
          <p:cNvSpPr txBox="1"/>
          <p:nvPr/>
        </p:nvSpPr>
        <p:spPr>
          <a:xfrm>
            <a:off x="939567" y="3429000"/>
            <a:ext cx="791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Dersin</a:t>
            </a:r>
            <a:r>
              <a:rPr lang="en-US" dirty="0"/>
              <a:t> </a:t>
            </a:r>
            <a:r>
              <a:rPr lang="en-US" dirty="0" err="1"/>
              <a:t>Githup</a:t>
            </a:r>
            <a:r>
              <a:rPr lang="en-US" dirty="0"/>
              <a:t> </a:t>
            </a:r>
            <a:r>
              <a:rPr lang="en-US" dirty="0" err="1"/>
              <a:t>reposu</a:t>
            </a:r>
            <a:r>
              <a:rPr lang="en-US" dirty="0"/>
              <a:t>: https://github.com/yasarkucukefe/2021AUN112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086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YBS-112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YBS-112</dc:title>
  <dc:creator>Yasar Kucukefe</dc:creator>
  <cp:lastModifiedBy>Yasar Kucukefe</cp:lastModifiedBy>
  <cp:revision>2</cp:revision>
  <dcterms:created xsi:type="dcterms:W3CDTF">2021-03-04T11:42:17Z</dcterms:created>
  <dcterms:modified xsi:type="dcterms:W3CDTF">2021-03-04T11:52:08Z</dcterms:modified>
</cp:coreProperties>
</file>