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6A9F-4482-42A9-ACCA-2DDA3C0E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B9F6C-B9F8-4694-B640-BC36C3CD2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6C9C-CE0A-43F2-9DFF-AE81762D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962E-BE4A-48CD-947C-874EB67730FD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991C-54FC-4983-A16E-87C46C35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92BBE-1F52-4F0C-9B20-8011D7EE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4EB9-9D6F-49A9-8B76-50017AF5CA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829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F457-6207-434A-9DCD-ABE360AE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99F2C-3CB1-4912-AB33-A64441B69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EF21-DD29-4B06-9155-8A7C30FB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962E-BE4A-48CD-947C-874EB67730FD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D3C1-359B-4C2B-9666-B2C8D76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628F1-138F-4E98-A4E6-15AA86FC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4EB9-9D6F-49A9-8B76-50017AF5CA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11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50565-AAA5-4440-AC4C-6B852C2B0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0E322-E30E-4612-8A47-3689CFCC1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6D0EB-E6FA-4E95-95ED-6148762F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962E-BE4A-48CD-947C-874EB67730FD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BCF9-2BEE-4366-8F27-4EE1E569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1ED4-D7C2-4D6B-85DB-2340EC57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4EB9-9D6F-49A9-8B76-50017AF5CA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169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3F8E-3227-4071-85B0-9D80618F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FA1C-6BE4-4F3E-848B-6F283CDA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B82F-0276-435C-895A-614C7450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962E-BE4A-48CD-947C-874EB67730FD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848E-AD6B-4F5D-B0E8-D603B0F1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B8F1-8E3C-45C1-9F83-F32D8537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4EB9-9D6F-49A9-8B76-50017AF5CA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6694-3CAE-43DC-B301-EE5945AB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B84-5377-4357-8127-C52065FE9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8677-02F6-4F39-96BE-1BC86CAF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962E-BE4A-48CD-947C-874EB67730FD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EF49-F2F6-4079-A724-35DCBFE5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21639-589C-4A53-8248-EC63C69A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4EB9-9D6F-49A9-8B76-50017AF5CA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79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02C4-DAA6-4D39-940C-569C9B31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B722-F700-4C22-9165-3AFBD227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B50F0-8B5D-4192-943F-8DEB711BB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1A00-F328-4415-B52E-8038AECD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962E-BE4A-48CD-947C-874EB67730FD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623D3-34AA-462F-958F-B0519DF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A48DB-99CD-432C-80C9-C305CD24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4EB9-9D6F-49A9-8B76-50017AF5CA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068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3358-AAE8-4D05-AB32-0677B621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C701B-9F3A-4AEC-A2DB-18039C38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76922-E208-49F5-8837-3E376B48D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7A612-99D4-493A-9D1C-6510C912D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62943-B272-44A6-A4B9-56044EF6E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039E2-B2CA-4FAB-915F-84FF438A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962E-BE4A-48CD-947C-874EB67730FD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48A7F-B2B9-458C-8343-9ED72CCE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1EB35-62F3-4FC6-8304-12D59FC4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4EB9-9D6F-49A9-8B76-50017AF5CA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60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B4D4-9B8A-4DF0-B9A0-E91F72AB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AF537-1FE6-467E-88A0-579461EC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962E-BE4A-48CD-947C-874EB67730FD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55298-757A-4F8F-B8C9-B320988E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270F7-1DC4-452E-B9B4-8DE1A98B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4EB9-9D6F-49A9-8B76-50017AF5CA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163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5E44F-3811-4C50-9BD8-B291CA9D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962E-BE4A-48CD-947C-874EB67730FD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A24EF-01A0-46E9-9ECD-19A7CFCF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03408-F4BC-49AB-8646-53043D8E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4EB9-9D6F-49A9-8B76-50017AF5CA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6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4BDD-B121-47DE-8284-975823E6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3E00-8ABB-4F5F-85AB-3F7F270D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C48B-6CBA-462F-8ABD-DFEC05BB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B0D9E-FB96-4319-BF39-37C02EC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962E-BE4A-48CD-947C-874EB67730FD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1D2DD-C8D3-46E7-859D-01C35889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F6B8-937C-47E6-B732-E3D19A38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4EB9-9D6F-49A9-8B76-50017AF5CA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32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9D8F-F776-4F8C-9935-3235D1A9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EA4CA-73C9-4E79-B1E1-4B51D7309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DE921-A590-447F-9E54-31230A736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97D28-D63A-4171-8309-BDDC6AAB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962E-BE4A-48CD-947C-874EB67730FD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6CB0B-3FA0-45BB-890A-691B2FD1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55E44-0DD6-48B9-9AA8-7F013441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4EB9-9D6F-49A9-8B76-50017AF5CA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51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3343F-B6CC-4ED4-BDB4-F04DF689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260BA-88E1-4374-9DAA-843153D3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E0A7A-E37D-4177-BAA0-03465184F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962E-BE4A-48CD-947C-874EB67730FD}" type="datetimeFigureOut">
              <a:rPr lang="tr-TR" smtClean="0"/>
              <a:t>22.04.2021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B8F6-1FDD-4C2E-ABA0-DDD95BB04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D749-FE09-4570-923B-C52B592F9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4EB9-9D6F-49A9-8B76-50017AF5CA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3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8912-B615-458D-AF73-7D640203B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YBS 112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72C98-F395-4DA4-98D5-EC35D1531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 Nisan 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956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53C5-2B38-4067-BEC6-607ABB0B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Union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868D-435C-4F3A-8A15-C976EA667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SELECT..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sonucunu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toplamak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kolon1, kolon2,.. FROM tablo_1</a:t>
            </a:r>
          </a:p>
          <a:p>
            <a:pPr marL="0" indent="0">
              <a:buNone/>
            </a:pPr>
            <a:r>
              <a:rPr lang="en-US" dirty="0"/>
              <a:t>UNION </a:t>
            </a:r>
          </a:p>
          <a:p>
            <a:pPr marL="0" indent="0">
              <a:buNone/>
            </a:pPr>
            <a:r>
              <a:rPr lang="en-US" dirty="0"/>
              <a:t>SELECT kolon1, kolon2,.. FROM tablo_2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UNION ALL :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kayıtlar</a:t>
            </a:r>
            <a:r>
              <a:rPr lang="en-US" dirty="0"/>
              <a:t> da </a:t>
            </a:r>
            <a:r>
              <a:rPr lang="en-US" dirty="0" err="1"/>
              <a:t>listelenir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96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CF4C-8143-4B28-B14D-5387504D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EXISTS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E554-2145-4EA4-A894-82082D3E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kolon_isim</a:t>
            </a:r>
            <a:r>
              <a:rPr lang="en-US" dirty="0"/>
              <a:t>(</a:t>
            </a:r>
            <a:r>
              <a:rPr lang="en-US" dirty="0" err="1"/>
              <a:t>leri</a:t>
            </a:r>
            <a:r>
              <a:rPr lang="en-US" dirty="0"/>
              <a:t>) FROM </a:t>
            </a:r>
            <a:r>
              <a:rPr lang="en-US" dirty="0" err="1"/>
              <a:t>tablo_adi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b="1" dirty="0"/>
              <a:t>EXISTS</a:t>
            </a:r>
            <a:r>
              <a:rPr lang="en-US" dirty="0"/>
              <a:t> (SELECT </a:t>
            </a:r>
            <a:r>
              <a:rPr lang="en-US" dirty="0" err="1"/>
              <a:t>kolon_isim</a:t>
            </a:r>
            <a:r>
              <a:rPr lang="en-US" dirty="0"/>
              <a:t> FROM </a:t>
            </a:r>
            <a:r>
              <a:rPr lang="en-US" dirty="0" err="1"/>
              <a:t>tablo_adi</a:t>
            </a:r>
            <a:r>
              <a:rPr lang="en-US" dirty="0"/>
              <a:t> WHERE </a:t>
            </a:r>
            <a:r>
              <a:rPr lang="en-US" dirty="0" err="1"/>
              <a:t>koşul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92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7E7A-CB83-43FC-B6A4-DB52F52E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ANY </a:t>
            </a:r>
            <a:r>
              <a:rPr lang="en-US" dirty="0" err="1"/>
              <a:t>ve</a:t>
            </a:r>
            <a:r>
              <a:rPr lang="en-US" dirty="0"/>
              <a:t> ALL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581C-85EE-4733-9819-D409EC08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kolon_isim</a:t>
            </a:r>
            <a:r>
              <a:rPr lang="en-US" dirty="0"/>
              <a:t>(</a:t>
            </a:r>
            <a:r>
              <a:rPr lang="en-US" dirty="0" err="1"/>
              <a:t>leri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tablo_adi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kolon_adi</a:t>
            </a:r>
            <a:r>
              <a:rPr lang="en-US" dirty="0"/>
              <a:t> </a:t>
            </a:r>
            <a:r>
              <a:rPr lang="en-US" b="1" i="1" dirty="0"/>
              <a:t>operator</a:t>
            </a:r>
            <a:r>
              <a:rPr lang="en-US" dirty="0"/>
              <a:t> </a:t>
            </a:r>
            <a:r>
              <a:rPr lang="en-US" b="1" dirty="0"/>
              <a:t>ANY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kolon_adi</a:t>
            </a:r>
            <a:r>
              <a:rPr lang="en-US" dirty="0"/>
              <a:t> FROM </a:t>
            </a:r>
            <a:r>
              <a:rPr lang="en-US" dirty="0" err="1"/>
              <a:t>tablo_adi</a:t>
            </a:r>
            <a:r>
              <a:rPr lang="en-US" dirty="0"/>
              <a:t> WHERE </a:t>
            </a:r>
            <a:r>
              <a:rPr lang="en-US" dirty="0" err="1"/>
              <a:t>koşul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kolon_isim</a:t>
            </a:r>
            <a:r>
              <a:rPr lang="en-US" dirty="0"/>
              <a:t>(</a:t>
            </a:r>
            <a:r>
              <a:rPr lang="en-US" dirty="0" err="1"/>
              <a:t>leri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tablo_adi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kolon_adi</a:t>
            </a:r>
            <a:r>
              <a:rPr lang="en-US" dirty="0"/>
              <a:t> operator </a:t>
            </a:r>
            <a:r>
              <a:rPr lang="en-US" b="1" dirty="0"/>
              <a:t>ALL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kolon_adi</a:t>
            </a:r>
            <a:r>
              <a:rPr lang="en-US" dirty="0"/>
              <a:t> FROM </a:t>
            </a:r>
            <a:r>
              <a:rPr lang="en-US" dirty="0" err="1"/>
              <a:t>tablo_adi</a:t>
            </a:r>
            <a:r>
              <a:rPr lang="en-US" dirty="0"/>
              <a:t> WHERE </a:t>
            </a:r>
            <a:r>
              <a:rPr lang="en-US" dirty="0" err="1"/>
              <a:t>koşul</a:t>
            </a:r>
            <a:r>
              <a:rPr lang="en-US" dirty="0"/>
              <a:t>)</a:t>
            </a:r>
            <a:endParaRPr lang="tr-TR" dirty="0"/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55434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8F04-0D1D-4FA5-A34F-8AEE4F59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INTO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5705-F1CE-40B3-91CE-6EF90D16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23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INTO </a:t>
            </a:r>
            <a:r>
              <a:rPr lang="en-US" dirty="0" err="1"/>
              <a:t>yeni_tablo</a:t>
            </a:r>
            <a:r>
              <a:rPr lang="en-US" dirty="0"/>
              <a:t> [IN </a:t>
            </a:r>
            <a:r>
              <a:rPr lang="en-US" dirty="0" err="1"/>
              <a:t>başka_veritabanı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eski_tablo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koşul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Bir </a:t>
            </a:r>
            <a:r>
              <a:rPr lang="en-US" dirty="0" err="1"/>
              <a:t>tablodaki</a:t>
            </a:r>
            <a:r>
              <a:rPr lang="en-US" dirty="0"/>
              <a:t> </a:t>
            </a:r>
            <a:r>
              <a:rPr lang="en-US" dirty="0" err="1"/>
              <a:t>kayıtların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tabloya</a:t>
            </a:r>
            <a:r>
              <a:rPr lang="en-US" dirty="0"/>
              <a:t> </a:t>
            </a:r>
            <a:r>
              <a:rPr lang="en-US" dirty="0" err="1"/>
              <a:t>aktarılmasını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242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A3C3-334E-4C7A-8431-12F8CF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INSERT INTO SELECT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AE68-CD9D-4AFF-A242-C073C983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tablo_2</a:t>
            </a:r>
          </a:p>
          <a:p>
            <a:pPr marL="0" indent="0">
              <a:buNone/>
            </a:pPr>
            <a:r>
              <a:rPr lang="en-US" dirty="0"/>
              <a:t>SELECT * FROM tablo_1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koşul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Bir </a:t>
            </a:r>
            <a:r>
              <a:rPr lang="en-US" dirty="0" err="1"/>
              <a:t>tablodan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tabloya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INSERT INTO tablo_2 (kolon1, kolon2, …)</a:t>
            </a:r>
          </a:p>
          <a:p>
            <a:pPr marL="0" indent="0">
              <a:buNone/>
            </a:pPr>
            <a:r>
              <a:rPr lang="en-US" dirty="0"/>
              <a:t>SELECT kolon1, kolon2, .. FROM tablo_1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koşul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5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67EC-64DF-420F-9190-78F7D68E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CASE : </a:t>
            </a:r>
            <a:r>
              <a:rPr lang="en-US" dirty="0" err="1"/>
              <a:t>koşula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5947-8E66-420C-A767-2E99E16B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kolon_1, kolon_2,</a:t>
            </a:r>
          </a:p>
          <a:p>
            <a:pPr marL="0" indent="0">
              <a:buNone/>
            </a:pPr>
            <a:r>
              <a:rPr lang="en-US" dirty="0"/>
              <a:t>CASE </a:t>
            </a:r>
          </a:p>
          <a:p>
            <a:pPr marL="0" indent="0">
              <a:buNone/>
            </a:pPr>
            <a:r>
              <a:rPr lang="en-US" dirty="0"/>
              <a:t>	WHEN kolon_2 &gt; 25 THEN ‘</a:t>
            </a:r>
            <a:r>
              <a:rPr lang="en-US" dirty="0" err="1"/>
              <a:t>Miktar</a:t>
            </a:r>
            <a:r>
              <a:rPr lang="en-US" dirty="0"/>
              <a:t> 25 ten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WHEN kolon_2 = 20 THEN ‘</a:t>
            </a:r>
            <a:r>
              <a:rPr lang="en-US" dirty="0" err="1"/>
              <a:t>Miktar</a:t>
            </a:r>
            <a:r>
              <a:rPr lang="en-US" dirty="0"/>
              <a:t> 20 </a:t>
            </a:r>
            <a:r>
              <a:rPr lang="en-US" dirty="0" err="1"/>
              <a:t>adet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ELSE ’20 </a:t>
            </a:r>
            <a:r>
              <a:rPr lang="en-US" dirty="0" err="1"/>
              <a:t>değil</a:t>
            </a:r>
            <a:r>
              <a:rPr lang="en-US" dirty="0"/>
              <a:t> 25 ten de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END AS ‘</a:t>
            </a:r>
            <a:r>
              <a:rPr lang="en-US" dirty="0" err="1"/>
              <a:t>Değerlendirme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tablo_adi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739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A8C2-FCCF-48A5-8C68-DF99C6B6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NULL </a:t>
            </a:r>
            <a:r>
              <a:rPr lang="en-US" dirty="0" err="1"/>
              <a:t>Fonksiyonları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572E-B2FE-441B-BFA3-77BC4E5E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IFNULL() :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NULL is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atar</a:t>
            </a:r>
            <a:r>
              <a:rPr lang="en-US" dirty="0"/>
              <a:t>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ISNULL() :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NULL is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atar</a:t>
            </a:r>
            <a:r>
              <a:rPr lang="en-US" dirty="0"/>
              <a:t> (SQL Server)</a:t>
            </a:r>
          </a:p>
          <a:p>
            <a:r>
              <a:rPr lang="en-US" dirty="0"/>
              <a:t>COALESCE():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NULL is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atar</a:t>
            </a:r>
            <a:r>
              <a:rPr lang="en-US" dirty="0"/>
              <a:t>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NVL():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NULL is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atar</a:t>
            </a:r>
            <a:r>
              <a:rPr lang="en-US" dirty="0"/>
              <a:t>  (Oracle)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150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E760-24D5-4E0E-A114-4F39027A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ALTER TABLE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BB86-3E8E-4D82-B056-38263F84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97"/>
            <a:ext cx="10515600" cy="50933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tablosuna</a:t>
            </a:r>
            <a:r>
              <a:rPr lang="en-US" dirty="0"/>
              <a:t> yeni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eklemek</a:t>
            </a:r>
            <a:r>
              <a:rPr lang="en-US" dirty="0"/>
              <a:t> (ADD),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kolonlarda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(CHANGE*),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 (RENAME COLUMN)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silmek</a:t>
            </a:r>
            <a:r>
              <a:rPr lang="en-US" dirty="0"/>
              <a:t> (DROP COLUMN)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tablo_adı</a:t>
            </a:r>
            <a:r>
              <a:rPr lang="en-US" dirty="0"/>
              <a:t>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dirty="0" err="1"/>
              <a:t>kolon_adı</a:t>
            </a:r>
            <a:r>
              <a:rPr lang="en-US" dirty="0"/>
              <a:t> </a:t>
            </a:r>
            <a:r>
              <a:rPr lang="en-US" dirty="0" err="1"/>
              <a:t>veritürü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tablo_adı</a:t>
            </a:r>
            <a:r>
              <a:rPr lang="en-US" dirty="0"/>
              <a:t> </a:t>
            </a:r>
            <a:r>
              <a:rPr lang="en-US" b="1" dirty="0"/>
              <a:t>DROP COLUMN </a:t>
            </a:r>
            <a:r>
              <a:rPr lang="en-US" dirty="0" err="1"/>
              <a:t>kolon_adi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b="1" dirty="0"/>
              <a:t>MODIFY COLUMN</a:t>
            </a:r>
            <a:r>
              <a:rPr lang="en-US" dirty="0"/>
              <a:t> </a:t>
            </a:r>
            <a:r>
              <a:rPr lang="en-US" dirty="0" err="1"/>
              <a:t>kolon_adi</a:t>
            </a:r>
            <a:r>
              <a:rPr lang="en-US" dirty="0"/>
              <a:t> </a:t>
            </a:r>
            <a:r>
              <a:rPr lang="en-US" dirty="0" err="1"/>
              <a:t>veritürü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.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veritabanları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https://www.w3schools.com/sql/sql_alter.asp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tablo_adi</a:t>
            </a:r>
            <a:r>
              <a:rPr lang="en-US" dirty="0"/>
              <a:t> CHANGE </a:t>
            </a:r>
            <a:r>
              <a:rPr lang="en-US" dirty="0" err="1"/>
              <a:t>kolon_adi</a:t>
            </a:r>
            <a:r>
              <a:rPr lang="en-US" dirty="0"/>
              <a:t> </a:t>
            </a:r>
            <a:r>
              <a:rPr lang="en-US" dirty="0" err="1"/>
              <a:t>yeni_kolon_adı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129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451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YBS 112</vt:lpstr>
      <vt:lpstr>SQL Union</vt:lpstr>
      <vt:lpstr>SQL EXISTS</vt:lpstr>
      <vt:lpstr>SQL ANY ve ALL </vt:lpstr>
      <vt:lpstr>SQL SELECT INTO</vt:lpstr>
      <vt:lpstr>SQL INSERT INTO SELECT</vt:lpstr>
      <vt:lpstr>SQL CASE : koşula bağlı değer üretmek için.</vt:lpstr>
      <vt:lpstr>SQL NULL Fonksiyonları</vt:lpstr>
      <vt:lpstr>SQL ALTER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 112</dc:title>
  <dc:creator>Yasar Kucukefe</dc:creator>
  <cp:lastModifiedBy>Yasar Kucukefe</cp:lastModifiedBy>
  <cp:revision>15</cp:revision>
  <dcterms:created xsi:type="dcterms:W3CDTF">2021-04-22T10:46:19Z</dcterms:created>
  <dcterms:modified xsi:type="dcterms:W3CDTF">2021-04-22T13:32:59Z</dcterms:modified>
</cp:coreProperties>
</file>