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721-41ED-4860-BCF9-8452C717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5EE18-8E6D-4F4C-B95E-791E9A7A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EC87-4CAF-4C3D-9F13-1931136F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C346-42DA-47FE-B3C0-A6A0635D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FA34-C70D-4FB4-9486-93756E1F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60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2C61-FD60-4B6E-B2BC-49A12F50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93BB2-022F-48F8-9A46-E02C7DE4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9A3A-FFF1-4267-ABF5-2047B6F9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FD6-1F44-4FBB-8C98-F7C15FD7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A290-A3C9-4B27-B561-EA9EEF5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1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A382-C10C-4379-8DC8-A3A5F8803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063F9-5047-4236-B9AC-1056F074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D1A7-72F5-4D55-872A-E56EB445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FFB2-7E91-4BC5-96C5-4801B1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6E44-0A98-4087-AD26-305D7EE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5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76B0-605C-425F-A159-C22B034E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4FE3-ECFA-4438-8B6D-F86F725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4E08-7612-44AB-9742-5135AD38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85CF-71C8-4970-BF79-D49193AB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A28A-25CD-4FD1-BEC6-9BB37F1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FAEE-2354-43A5-8A06-DDB75193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BF75-2135-4F88-89EF-EA98DA2E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AF43-8996-4375-BDCB-A25F3328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8F89-FB8D-46EA-ADC5-4649BF1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63E8-A817-459A-9D60-0D81E200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3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175C-1119-41C5-B865-ED762DF0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2959-76A0-4B7C-80EC-F22EFFA4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55C2-6E29-45B6-8727-D64C37F0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5638-569C-4879-A49D-D281686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C07-6BA4-4BDF-ACA7-96E40F50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FA02-9818-4949-8EC8-24AF960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4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F10-058C-4FC6-8A57-95644A89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AF934-A9B9-4394-9710-0EC9A3C6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556B-CA33-4A35-B3AA-98054FC0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9A7DC-0934-42EE-9FED-86A44DFB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8A66F-AD29-4808-8D69-B3D9DF9C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8E9A7-E8D5-4ED1-B45F-F898C5A2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0546A-9CA7-49F3-AF6A-F106CB8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4701F-9256-410A-A82A-37C15ACC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8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D9E7-C3CE-46E8-A1C0-D866785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766AB-CD8E-426C-9822-0022C64E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BEF84-F110-40FB-B1EE-C2F61760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A8295-59F7-4E59-9ADE-E4B2921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1B713-6808-4C2F-BB2C-F908DAB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96881-3819-4BCE-93D4-A0DCC449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CB51F-1818-4509-AE57-141043B6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2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701-7DD9-4A02-8BD3-A2F7F4C5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0039-B18A-4F48-A326-9EAB6F71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498DB-15A2-476F-A527-014A616A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FEC8-0A7D-44C7-A3B4-921C682A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B76E-169F-428C-959D-D29E1EB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DF84-8F36-4343-8BCB-970BC73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BB5C-746F-40C6-97E9-E2923561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26288-EA26-4C2F-8636-A63C2535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9CAF0-84B9-4E58-A10C-4AF2FB63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9D30-4240-4A3C-94C3-80C33F08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CC1D2-B7C2-4F02-9F43-D68314A6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AF3-525E-4A05-A243-A5A278B7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E511-9455-4157-BB6A-2BEB6662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B71C-ACB1-43DC-B6D8-34B1D7F3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75F-F1DA-4314-8E88-B1140F52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58FD-80C1-4425-BFBA-554618CE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C742-37C1-42AC-82B3-0BAAC339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8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AD1D-C8DE-4640-B122-B95289D51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YBS-112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3DEA-0AC7-4960-884C-3E5CB183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Hafta </a:t>
            </a:r>
            <a:r>
              <a:rPr lang="en-US" dirty="0" err="1"/>
              <a:t>Dersi</a:t>
            </a:r>
            <a:endParaRPr lang="en-US" dirty="0"/>
          </a:p>
          <a:p>
            <a:r>
              <a:rPr lang="en-US" dirty="0"/>
              <a:t>4 Mart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63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022E-2EC8-41E8-992E-BFE8133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424D-CE4E-4E0F-A3F5-4E00AFE2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: Structured Query Language (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Dili)</a:t>
            </a:r>
          </a:p>
          <a:p>
            <a:r>
              <a:rPr lang="en-US" dirty="0" err="1"/>
              <a:t>Bilgisayarınıza</a:t>
            </a:r>
            <a:r>
              <a:rPr lang="en-US" dirty="0"/>
              <a:t> MySQL </a:t>
            </a:r>
            <a:r>
              <a:rPr lang="en-US" dirty="0" err="1"/>
              <a:t>veritabanını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link:</a:t>
            </a:r>
          </a:p>
          <a:p>
            <a:pPr lvl="1"/>
            <a:r>
              <a:rPr lang="tr-TR" dirty="0">
                <a:hlinkClick r:id="rId2"/>
              </a:rPr>
              <a:t>https://www.apachefriends.org/download.html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0DDE3-7390-487B-AFB6-114731859CF6}"/>
              </a:ext>
            </a:extLst>
          </p:cNvPr>
          <p:cNvSpPr txBox="1"/>
          <p:nvPr/>
        </p:nvSpPr>
        <p:spPr>
          <a:xfrm>
            <a:off x="939567" y="3429000"/>
            <a:ext cx="79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Dersin</a:t>
            </a:r>
            <a:r>
              <a:rPr lang="en-US" dirty="0"/>
              <a:t> </a:t>
            </a:r>
            <a:r>
              <a:rPr lang="en-US" dirty="0" err="1"/>
              <a:t>Githup</a:t>
            </a:r>
            <a:r>
              <a:rPr lang="en-US" dirty="0"/>
              <a:t> </a:t>
            </a:r>
            <a:r>
              <a:rPr lang="en-US" dirty="0" err="1"/>
              <a:t>reposu</a:t>
            </a:r>
            <a:r>
              <a:rPr lang="en-US" dirty="0"/>
              <a:t>: https://github.com/yasarkucukefe/2021AUN112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08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04A0-9CC2-4645-A544-99F8945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Komutları</a:t>
            </a:r>
            <a:r>
              <a:rPr lang="en-US" dirty="0"/>
              <a:t> : SELECT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DA9-12E5-4A53-9A29-A2D4D229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i="1" dirty="0" err="1">
                <a:solidFill>
                  <a:schemeClr val="accent1"/>
                </a:solidFill>
              </a:rPr>
              <a:t>tablo_adı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 * FROM customers</a:t>
            </a:r>
          </a:p>
          <a:p>
            <a:r>
              <a:rPr lang="en-US" dirty="0"/>
              <a:t>SELECT </a:t>
            </a:r>
            <a:r>
              <a:rPr lang="en-US" i="1" dirty="0" err="1">
                <a:solidFill>
                  <a:schemeClr val="accent1"/>
                </a:solidFill>
              </a:rPr>
              <a:t>sütun_adı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FROM </a:t>
            </a:r>
            <a:r>
              <a:rPr lang="en-US" i="1" dirty="0" err="1">
                <a:solidFill>
                  <a:schemeClr val="accent1"/>
                </a:solidFill>
              </a:rPr>
              <a:t>tablo_adı</a:t>
            </a:r>
            <a:r>
              <a:rPr lang="en-US" dirty="0"/>
              <a:t> </a:t>
            </a:r>
          </a:p>
          <a:p>
            <a:r>
              <a:rPr lang="en-US" dirty="0"/>
              <a:t>SELECT </a:t>
            </a:r>
            <a:r>
              <a:rPr lang="en-US" i="1" dirty="0" err="1">
                <a:solidFill>
                  <a:schemeClr val="accent1"/>
                </a:solidFill>
              </a:rPr>
              <a:t>sütun_adı,diğer_sütun_adı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dirty="0"/>
              <a:t>…. FROM </a:t>
            </a:r>
            <a:r>
              <a:rPr lang="en-US" i="1" dirty="0" err="1">
                <a:solidFill>
                  <a:schemeClr val="accent1"/>
                </a:solidFill>
              </a:rPr>
              <a:t>tablo_adı</a:t>
            </a:r>
            <a:r>
              <a:rPr lang="en-US" dirty="0"/>
              <a:t> </a:t>
            </a:r>
          </a:p>
          <a:p>
            <a:r>
              <a:rPr lang="en-US" dirty="0"/>
              <a:t>SELECT </a:t>
            </a:r>
            <a:r>
              <a:rPr lang="en-US" i="1" dirty="0" err="1">
                <a:solidFill>
                  <a:schemeClr val="accent1"/>
                </a:solidFill>
              </a:rPr>
              <a:t>sütun_adı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AS ‘</a:t>
            </a:r>
            <a:r>
              <a:rPr lang="en-US" i="1" dirty="0" err="1">
                <a:solidFill>
                  <a:schemeClr val="accent1"/>
                </a:solidFill>
              </a:rPr>
              <a:t>tablo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sütun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adı</a:t>
            </a:r>
            <a:r>
              <a:rPr lang="en-US" dirty="0"/>
              <a:t>’ FROM </a:t>
            </a:r>
            <a:r>
              <a:rPr lang="en-US" i="1" dirty="0" err="1">
                <a:solidFill>
                  <a:schemeClr val="accent1"/>
                </a:solidFill>
              </a:rPr>
              <a:t>tablo_adı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93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6A5A-C5B5-43CA-8B0C-66B28CE1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BFD6-5E4D-4B79-A1F6-4835354C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SELECT DISTINCT </a:t>
            </a:r>
            <a:r>
              <a:rPr lang="en-US" i="1" dirty="0" err="1">
                <a:solidFill>
                  <a:schemeClr val="accent1"/>
                </a:solidFill>
              </a:rPr>
              <a:t>sutun_adi</a:t>
            </a:r>
            <a:r>
              <a:rPr lang="en-US" dirty="0"/>
              <a:t> FROM </a:t>
            </a:r>
            <a:r>
              <a:rPr lang="en-US" i="1" dirty="0" err="1">
                <a:solidFill>
                  <a:schemeClr val="accent1"/>
                </a:solidFill>
              </a:rPr>
              <a:t>tablo_adi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DISTINCT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/>
              <a:t>listelenir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55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9E5-29D5-453E-A8C2-8648949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COUNT(*)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225-42CE-4EE3-8666-25B0D0D6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COUNT(*) FROM </a:t>
            </a:r>
            <a:r>
              <a:rPr lang="en-US" i="1" dirty="0" err="1">
                <a:solidFill>
                  <a:schemeClr val="accent1"/>
                </a:solidFill>
              </a:rPr>
              <a:t>tablo_adi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COUNT(*)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listelenir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79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9E5-29D5-453E-A8C2-8648949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… WHERE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225-42CE-4EE3-8666-25B0D0D6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374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i="1" dirty="0" err="1">
                <a:solidFill>
                  <a:schemeClr val="accent1"/>
                </a:solidFill>
              </a:rPr>
              <a:t>sütun_adları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FROM </a:t>
            </a:r>
            <a:r>
              <a:rPr lang="en-US" i="1" dirty="0" err="1">
                <a:solidFill>
                  <a:schemeClr val="accent1"/>
                </a:solidFill>
              </a:rPr>
              <a:t>tablo_adi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WHERE </a:t>
            </a:r>
            <a:r>
              <a:rPr lang="en-US" i="1" dirty="0" err="1">
                <a:solidFill>
                  <a:schemeClr val="accent1"/>
                </a:solidFill>
              </a:rPr>
              <a:t>sütun_adı</a:t>
            </a:r>
            <a:r>
              <a:rPr lang="en-US" i="1" dirty="0">
                <a:solidFill>
                  <a:schemeClr val="accent1"/>
                </a:solidFill>
              </a:rPr>
              <a:t> = ‘???’</a:t>
            </a:r>
          </a:p>
          <a:p>
            <a:r>
              <a:rPr lang="en-US" dirty="0"/>
              <a:t>WHERE .. </a:t>
            </a:r>
            <a:r>
              <a:rPr lang="en-US" dirty="0" err="1"/>
              <a:t>filtreleme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25152-0B1F-4891-BEF6-52F585B4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78" y="2820619"/>
            <a:ext cx="5880824" cy="3815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C497C-4CFE-4FF9-B0A6-1A9A02F507F6}"/>
              </a:ext>
            </a:extLst>
          </p:cNvPr>
          <p:cNvSpPr txBox="1"/>
          <p:nvPr/>
        </p:nvSpPr>
        <p:spPr>
          <a:xfrm>
            <a:off x="545284" y="3429000"/>
            <a:ext cx="404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‘44’ =&gt; ‘44’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olanları</a:t>
            </a:r>
            <a:r>
              <a:rPr lang="en-US" dirty="0"/>
              <a:t> </a:t>
            </a:r>
            <a:r>
              <a:rPr lang="en-US" dirty="0" err="1"/>
              <a:t>listeler</a:t>
            </a:r>
            <a:endParaRPr lang="en-US" dirty="0"/>
          </a:p>
          <a:p>
            <a:r>
              <a:rPr lang="en-US" dirty="0"/>
              <a:t>LIKE ‘44%’ =&gt; ‘44’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başlayanlar</a:t>
            </a:r>
            <a:r>
              <a:rPr lang="en-US" dirty="0"/>
              <a:t> </a:t>
            </a:r>
            <a:r>
              <a:rPr lang="en-US" dirty="0" err="1"/>
              <a:t>listelenir</a:t>
            </a:r>
            <a:endParaRPr lang="en-US" dirty="0"/>
          </a:p>
          <a:p>
            <a:r>
              <a:rPr lang="en-US" dirty="0"/>
              <a:t>LIKE ‘%44%’ =&gt; ‘44’ </a:t>
            </a:r>
            <a:r>
              <a:rPr lang="en-US" dirty="0" err="1"/>
              <a:t>içerenler</a:t>
            </a:r>
            <a:r>
              <a:rPr lang="en-US" dirty="0"/>
              <a:t> </a:t>
            </a:r>
            <a:r>
              <a:rPr lang="en-US" dirty="0" err="1"/>
              <a:t>listelenir</a:t>
            </a:r>
            <a:endParaRPr lang="en-US" dirty="0"/>
          </a:p>
          <a:p>
            <a:r>
              <a:rPr lang="en-US" dirty="0"/>
              <a:t>&lt;&gt; ‘44’ =&gt; ‘44’ ten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listelenir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23611-A438-4732-A1B8-3CC817BF2629}"/>
              </a:ext>
            </a:extLst>
          </p:cNvPr>
          <p:cNvSpPr txBox="1"/>
          <p:nvPr/>
        </p:nvSpPr>
        <p:spPr>
          <a:xfrm>
            <a:off x="545284" y="4934129"/>
            <a:ext cx="45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(‘</a:t>
            </a:r>
            <a:r>
              <a:rPr lang="en-US" dirty="0" err="1"/>
              <a:t>a’,’b</a:t>
            </a:r>
            <a:r>
              <a:rPr lang="en-US" dirty="0"/>
              <a:t>’) =&gt; </a:t>
            </a:r>
            <a:r>
              <a:rPr lang="en-US" dirty="0" err="1"/>
              <a:t>değeri</a:t>
            </a:r>
            <a:r>
              <a:rPr lang="en-US" dirty="0"/>
              <a:t> ‘a’ </a:t>
            </a:r>
            <a:r>
              <a:rPr lang="en-US" dirty="0" err="1"/>
              <a:t>ve</a:t>
            </a:r>
            <a:r>
              <a:rPr lang="en-US" dirty="0"/>
              <a:t> ‘b’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listelenir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508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9E5-29D5-453E-A8C2-8648949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… WHERE … AND/OR/NOT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225-42CE-4EE3-8666-25B0D0D6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3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</a:t>
            </a:r>
            <a:r>
              <a:rPr lang="en-US" i="1" dirty="0" err="1">
                <a:solidFill>
                  <a:schemeClr val="accent1"/>
                </a:solidFill>
              </a:rPr>
              <a:t>sütun_adları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FROM </a:t>
            </a:r>
            <a:r>
              <a:rPr lang="en-US" i="1" dirty="0" err="1">
                <a:solidFill>
                  <a:schemeClr val="accent1"/>
                </a:solidFill>
              </a:rPr>
              <a:t>tablo_adi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WHERE </a:t>
            </a:r>
            <a:r>
              <a:rPr lang="en-US" i="1" dirty="0" err="1">
                <a:solidFill>
                  <a:schemeClr val="accent1"/>
                </a:solidFill>
              </a:rPr>
              <a:t>sütun_adı</a:t>
            </a:r>
            <a:r>
              <a:rPr lang="en-US" i="1" dirty="0">
                <a:solidFill>
                  <a:schemeClr val="accent1"/>
                </a:solidFill>
              </a:rPr>
              <a:t> = ‘???’ </a:t>
            </a:r>
            <a:r>
              <a:rPr lang="en-US" dirty="0"/>
              <a:t>AND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başka_sütun_adı</a:t>
            </a:r>
            <a:r>
              <a:rPr lang="en-US" i="1" dirty="0">
                <a:solidFill>
                  <a:schemeClr val="accent1"/>
                </a:solidFill>
              </a:rPr>
              <a:t> = ‘???’ 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filtrelemeler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25152-0B1F-4891-BEF6-52F585B4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78" y="2820619"/>
            <a:ext cx="5880824" cy="38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9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YBS-112</vt:lpstr>
      <vt:lpstr>SQL</vt:lpstr>
      <vt:lpstr>SQL Komutları : SELECT</vt:lpstr>
      <vt:lpstr>SELECT DISTINCT </vt:lpstr>
      <vt:lpstr>SELECT COUNT(*)</vt:lpstr>
      <vt:lpstr>SELECT … WHERE</vt:lpstr>
      <vt:lpstr>SELECT … WHERE … AND/OR/NOT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YBS-112</dc:title>
  <dc:creator>Yasar Kucukefe</dc:creator>
  <cp:lastModifiedBy>Yasar Kucukefe</cp:lastModifiedBy>
  <cp:revision>11</cp:revision>
  <dcterms:created xsi:type="dcterms:W3CDTF">2021-03-04T11:42:17Z</dcterms:created>
  <dcterms:modified xsi:type="dcterms:W3CDTF">2021-03-04T13:31:47Z</dcterms:modified>
</cp:coreProperties>
</file>