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52B8-A5C6-4A2C-8F3E-D98985C19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1A277-F0E0-44A1-B9D8-92557EC8A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67B18-1F62-4411-83C5-44046CC6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796D-91F3-49A1-8E34-FD7B2F7E7D22}" type="datetimeFigureOut">
              <a:rPr lang="tr-TR" smtClean="0"/>
              <a:t>11.03.2021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E64D9-F9FD-4B4E-9D4F-02DE7F0F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B44EF-E4D2-4A33-8BFF-BD33B2CE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7CC5-3F73-4B79-916E-F5FF24DC79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56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35FD-6920-4F97-879D-8156CE71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95B16-CE53-4D24-A4A0-00F858B9E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8B79E-45B4-4043-8B25-62255DB7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796D-91F3-49A1-8E34-FD7B2F7E7D22}" type="datetimeFigureOut">
              <a:rPr lang="tr-TR" smtClean="0"/>
              <a:t>11.03.2021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28666-2E2F-4391-BBEA-6F442295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4BAED-F534-4A15-9169-1E9A0D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7CC5-3F73-4B79-916E-F5FF24DC79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857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12FD3-D93C-4562-8E1E-A82AA6BD3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0B522-1519-4898-B0AA-E446D42D8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2D83-60A2-4CD1-B471-55AEC582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796D-91F3-49A1-8E34-FD7B2F7E7D22}" type="datetimeFigureOut">
              <a:rPr lang="tr-TR" smtClean="0"/>
              <a:t>11.03.2021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708C-2A18-45E6-B83C-CD5C6096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35051-97F5-4DBA-A4B0-2C10E1A5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7CC5-3F73-4B79-916E-F5FF24DC79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277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FA55-B022-4493-BBC4-77DACDB9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3587-2698-45C0-936B-2524B0294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F3EF7-7982-4C89-AE21-30F26266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796D-91F3-49A1-8E34-FD7B2F7E7D22}" type="datetimeFigureOut">
              <a:rPr lang="tr-TR" smtClean="0"/>
              <a:t>11.03.2021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E51D2-764A-4ADA-BD9F-7FC21251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16410-3E21-4D46-A811-0EAC30CC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7CC5-3F73-4B79-916E-F5FF24DC79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575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8889-628F-422E-BF6A-F2E596B1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29439-6FAC-4E04-B24C-72C66EFD4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C7F3F-25B1-4A9F-9495-28AF5F6B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796D-91F3-49A1-8E34-FD7B2F7E7D22}" type="datetimeFigureOut">
              <a:rPr lang="tr-TR" smtClean="0"/>
              <a:t>11.03.2021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ACB46-31CE-424C-8A5B-57064FC2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E77F0-DDE8-4F10-8514-78C7824D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7CC5-3F73-4B79-916E-F5FF24DC79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957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10EC-DD56-4D6A-9D63-89D951DA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A7BD-DAB6-476C-B9E0-3D77470CD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18027-23A5-46A4-93E5-03F98DB1C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4EEB0-7B25-45EF-97CE-0E0E5F4B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796D-91F3-49A1-8E34-FD7B2F7E7D22}" type="datetimeFigureOut">
              <a:rPr lang="tr-TR" smtClean="0"/>
              <a:t>11.03.2021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0F451-6915-4590-85DF-90C87AC4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95773-654B-4340-813E-D752C348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7CC5-3F73-4B79-916E-F5FF24DC79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07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7480-959F-4397-A5CB-2B9C829A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4A488-5E6D-43D9-9AE5-3A39FB172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B4BDB-4D21-45C8-8C9D-1ACBC8B6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54D68-62CE-4F4C-8C1A-8C15BB614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CCAE1-0B63-4B7F-AECD-71573A025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ECB02-C2C0-41E4-A5A5-9C09E526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796D-91F3-49A1-8E34-FD7B2F7E7D22}" type="datetimeFigureOut">
              <a:rPr lang="tr-TR" smtClean="0"/>
              <a:t>11.03.2021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9E274-B10A-4439-A7E4-2992DCEF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88AC5-8707-4740-9400-F852AEB7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7CC5-3F73-4B79-916E-F5FF24DC79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99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4CE6-6140-451C-8938-77C627E3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08A18-62B4-4DBB-9C9F-9DAC620C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796D-91F3-49A1-8E34-FD7B2F7E7D22}" type="datetimeFigureOut">
              <a:rPr lang="tr-TR" smtClean="0"/>
              <a:t>11.03.2021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588E6-494A-498F-868F-E8276CBD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45457-156A-483E-8EAD-440C9E8E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7CC5-3F73-4B79-916E-F5FF24DC79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121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F6039-716D-41CA-ABA5-5FE9803C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796D-91F3-49A1-8E34-FD7B2F7E7D22}" type="datetimeFigureOut">
              <a:rPr lang="tr-TR" smtClean="0"/>
              <a:t>11.03.2021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BEFB8-5FDA-4AF4-B05C-C7DF30CC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E95CB-5591-4274-8F37-0812B507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7CC5-3F73-4B79-916E-F5FF24DC79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51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AD47-7D4C-4C39-804B-9B99320F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8FB2-2A13-4CFC-9DC6-9484FE653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DBE99-AB92-479E-AC03-A6130DCAA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A25C0-1998-4BEA-91B3-FC26BF5F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796D-91F3-49A1-8E34-FD7B2F7E7D22}" type="datetimeFigureOut">
              <a:rPr lang="tr-TR" smtClean="0"/>
              <a:t>11.03.2021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5E12E-BDC1-4A82-9A82-E1B833D1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F98EE-6155-4CFE-B102-2047032C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7CC5-3F73-4B79-916E-F5FF24DC79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248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693F-7300-476C-B435-BE42A91E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CDA77-2D7C-40F2-BCFD-8F1C684D6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FAA9A-D9D2-4063-9403-7E960013B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8FE71-103F-47C6-852F-197A4E27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796D-91F3-49A1-8E34-FD7B2F7E7D22}" type="datetimeFigureOut">
              <a:rPr lang="tr-TR" smtClean="0"/>
              <a:t>11.03.2021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4EBD9-4C44-4CDE-85C8-EBAF6624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09E3E-E0A9-47B3-B557-EF34A20B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7CC5-3F73-4B79-916E-F5FF24DC79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913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8954D-BDDD-4E13-873E-A8E9CF64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3BCF2-0460-4D85-BF2F-78F606D07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B2913-23B8-4717-A662-16C7F9111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796D-91F3-49A1-8E34-FD7B2F7E7D22}" type="datetimeFigureOut">
              <a:rPr lang="tr-TR" smtClean="0"/>
              <a:t>11.03.2021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4C6C6-0592-4699-91A8-57F38A7F0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EA5E0-3505-4B7D-BEBB-1C1A36EF0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7CC5-3F73-4B79-916E-F5FF24DC79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431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BDCC-DD4C-400D-88B5-AC54BE841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YBS-112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F0BF9-79E9-446A-A964-F8BAC9B59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2. Hafta Dersi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149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2952-7091-4C3C-B404-D2A3D492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1EBD-F56B-42AB-8E2A-9A4E7D007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7749" cy="1764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kolon1,kolon2,…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tablo_adı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filtreleme_koşulu</a:t>
            </a:r>
            <a:endParaRPr lang="en-US" dirty="0"/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66171-F191-400A-8575-EBB6F3FA8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84" y="866461"/>
            <a:ext cx="5684643" cy="50491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54E7E1-8903-4B1E-AF26-A510A370C7FB}"/>
              </a:ext>
            </a:extLst>
          </p:cNvPr>
          <p:cNvSpPr txBox="1">
            <a:spLocks/>
          </p:cNvSpPr>
          <p:nvPr/>
        </p:nvSpPr>
        <p:spPr>
          <a:xfrm>
            <a:off x="838200" y="4016550"/>
            <a:ext cx="4740479" cy="23758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NULL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değerlerin</a:t>
            </a:r>
            <a:r>
              <a:rPr lang="en-US" dirty="0"/>
              <a:t> </a:t>
            </a:r>
            <a:r>
              <a:rPr lang="en-US" dirty="0" err="1"/>
              <a:t>filtrelenmesi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WHERE </a:t>
            </a:r>
            <a:r>
              <a:rPr lang="en-US" dirty="0" err="1"/>
              <a:t>kolon_adı</a:t>
            </a:r>
            <a:r>
              <a:rPr lang="en-US" dirty="0"/>
              <a:t> IS NULL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veya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kolon_adı</a:t>
            </a:r>
            <a:r>
              <a:rPr lang="en-US" dirty="0"/>
              <a:t> IS NOT NULL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280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2952-7091-4C3C-B404-D2A3D492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ORDER BY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1EBD-F56B-42AB-8E2A-9A4E7D007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8042" cy="1764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kolon1,kolon2,…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tablo_adı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kolon_adı</a:t>
            </a:r>
            <a:r>
              <a:rPr lang="en-US" dirty="0"/>
              <a:t> ASC (DESC)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047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28FE-402B-416C-AA75-3B102832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Veritabanı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4A86-A4E4-4FB9-BB5F-20A1BB0E3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4628"/>
          </a:xfrm>
        </p:spPr>
        <p:txBody>
          <a:bodyPr/>
          <a:lstStyle/>
          <a:p>
            <a:r>
              <a:rPr lang="tr-TR" dirty="0"/>
              <a:t>https://www.mysqltutorial.org/tryit/query/mysql-select/#1</a:t>
            </a:r>
          </a:p>
        </p:txBody>
      </p:sp>
    </p:spTree>
    <p:extLst>
      <p:ext uri="{BB962C8B-B14F-4D97-AF65-F5344CB8AC3E}">
        <p14:creationId xmlns:p14="http://schemas.microsoft.com/office/powerpoint/2010/main" val="17144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8765-A127-4DFB-AB6B-29C5868D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INSERT INTO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88FF-334A-452B-A50B-E2CBC29E9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37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tablo_adı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VALUES (deger_1,deger_2,deger_3,…)</a:t>
            </a:r>
            <a:endParaRPr lang="tr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FC28B3-BE80-49F1-8BD4-82C0E2C9C981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093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INSERT INTO </a:t>
            </a:r>
            <a:r>
              <a:rPr lang="en-US" dirty="0" err="1"/>
              <a:t>tablo_adı</a:t>
            </a:r>
            <a:r>
              <a:rPr lang="en-US" dirty="0"/>
              <a:t> (alan_adı_1, …)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VALUES (deger_1, …)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957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FD0B-EA26-4AA1-8F88-A485027F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UPDATE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32E57-4AD2-430E-9A56-C8372BD0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UPDATE </a:t>
            </a:r>
            <a:r>
              <a:rPr lang="en-US" dirty="0" err="1"/>
              <a:t>tablo_adı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 kolon1=deger1, kolon2=deger2, …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koşul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629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A99E-F195-436F-99C8-CE1AC936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DELETE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2A82-6FE9-400B-ACCA-2D8A6DE6A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DELETE FROM </a:t>
            </a:r>
            <a:r>
              <a:rPr lang="en-US" dirty="0" err="1"/>
              <a:t>tablo_adı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koşul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045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3886-237B-4CB9-860E-BEC9DE06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C723-CBF8-48E1-87D0-B6341587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7869"/>
          </a:xfrm>
        </p:spPr>
        <p:txBody>
          <a:bodyPr/>
          <a:lstStyle/>
          <a:p>
            <a:r>
              <a:rPr lang="en-US" dirty="0"/>
              <a:t>C – Create</a:t>
            </a:r>
          </a:p>
          <a:p>
            <a:r>
              <a:rPr lang="en-US" dirty="0"/>
              <a:t>R – Read</a:t>
            </a:r>
          </a:p>
          <a:p>
            <a:r>
              <a:rPr lang="en-US" dirty="0"/>
              <a:t>U – Update</a:t>
            </a:r>
          </a:p>
          <a:p>
            <a:r>
              <a:rPr lang="en-US" dirty="0"/>
              <a:t>D - Delete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894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159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YBS-112</vt:lpstr>
      <vt:lpstr>SQL WHERE</vt:lpstr>
      <vt:lpstr>SQL ORDER BY</vt:lpstr>
      <vt:lpstr>Web Veritabanı</vt:lpstr>
      <vt:lpstr>SQL INSERT INTO</vt:lpstr>
      <vt:lpstr>SQL UPDATE</vt:lpstr>
      <vt:lpstr>SQL DELETE</vt:lpstr>
      <vt:lpstr>CRUD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YBS-112</dc:title>
  <dc:creator>Yasar Kucukefe</dc:creator>
  <cp:lastModifiedBy>Yasar Kucukefe</cp:lastModifiedBy>
  <cp:revision>10</cp:revision>
  <dcterms:created xsi:type="dcterms:W3CDTF">2021-03-11T10:36:12Z</dcterms:created>
  <dcterms:modified xsi:type="dcterms:W3CDTF">2021-03-11T18:16:03Z</dcterms:modified>
</cp:coreProperties>
</file>