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6E5D-C7AE-438F-ACDA-A93B35605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8F23-6F2B-4047-8A8F-E5335687D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7B0B2-7A0E-4367-9352-752075BF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A4F-C47F-4F3B-A5FE-6C5521E4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05555-8CA5-46A9-8FC3-1B0ABA2C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30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435B-1C50-445E-ACCB-FF06BBFA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959C-9DF7-4F57-B5E5-53B83AB6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2FE1-CA61-4341-9FB7-1F5381FF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51E4-02B9-4CC8-BE48-0B92EC97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8599A-5357-4D80-A5AB-870AA075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938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0B6AB-E274-42D2-8829-7F64D029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FA961-CD10-482E-9001-6608DF49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200E-320E-4693-969D-197E4AA3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40C3-642F-4271-9F3B-1E3CCECC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507A6-B3C1-4B14-B4A5-8691DD6D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82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9893-4C2D-46D8-A5BD-F272FD63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4F0B-17F2-4E59-AED4-D4A9125F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0764-9626-4248-8616-5B611184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5333-6B7A-47AA-8ACB-F08C30E0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08B8-78B4-4091-8C54-32D35AB5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90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F61E-EA99-4B80-808F-99923383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7A90-998C-4997-84A2-CE32D8DD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9BA1-E7CC-443B-9D01-986A20F3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33C2-58E9-480C-9C54-EF28D3CD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4C7E-0958-43DE-AF79-C5AF187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53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951F-804B-4BB7-9E75-E559B15D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9D47-91CC-41A1-BED9-B0B63BBFA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A83BB-AA0B-4568-875A-24058C313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D9856-4A4B-4107-80FE-C787CC6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AC96-CC6D-4198-B13D-9C6F850E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9DF43-1730-452B-869D-11696E1F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299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4034-46B0-4AC6-A737-DFEEA345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540D-E05E-4CD2-AA3A-E5E33B84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B72D1-7907-43EB-B3A1-93CAAD0DF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5DD66-C286-46B5-B283-FCD6A5871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C97E3-F7A0-4F49-91CE-943D413B0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AEC26-AC79-4357-A7BA-A0CF87ED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33069-4AF6-4400-AFA0-88F720A6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BECD3-0253-4175-B558-FC778430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92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BC0E-73C5-4EAC-BC30-90E52944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72460-79D5-40D5-B83E-F653A68B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F8A9E-E7A4-497D-B657-AEF3B9D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38CAE-01BA-4BB5-A411-633438DA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14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08C9F-3487-4FFC-875D-C7947BA2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DC83-3DC3-4019-9EDA-01C715ED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505C-E2CE-407F-9D91-63FB71A6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77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545A-592B-4B77-9C37-D1C111F3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C584-1542-4D35-A685-77EDBF62D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B6CDC-9DC7-487F-BED6-32ECA364E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146DD-C5A9-4906-9686-2482718B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0A92-E1C1-4AFC-9C32-1AE1F204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9A8B-44EA-46C5-B99A-2EA90511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97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0AFF-C3D8-41F6-BE86-16ECE2BE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17020-0433-430A-8D4D-0AF4894A8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EFB22-3436-4B4B-95EC-6A71418AB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98D38-6E52-45E2-8B38-B8B6EA54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FFC4A-A15A-4DB9-8519-7D388C85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F7F6-0823-4378-A009-2348DEFD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03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CB949-1EE3-4EF5-A42A-BDE88CB2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F0FA-7F75-4724-9AD0-4B858619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E099-7EC7-48EB-9BD7-C68FFE455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A6F9-6D33-411F-AD49-9DA479B0B36F}" type="datetimeFigureOut">
              <a:rPr lang="tr-TR" smtClean="0"/>
              <a:t>1.04.2021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252A-CF62-4B08-B28B-56953383F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4D03-EF99-4B15-A685-F3C934F91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ECB8F-5A8B-4B34-91AB-21623B251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630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D611-1783-44F4-94CD-06D7064EF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 Hafta </a:t>
            </a:r>
            <a:r>
              <a:rPr lang="en-US" dirty="0" err="1"/>
              <a:t>dersi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67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E879-F52E-457B-90EE-9F4ABE8D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araç</a:t>
            </a:r>
            <a:r>
              <a:rPr lang="en-US" dirty="0"/>
              <a:t> </a:t>
            </a:r>
            <a:r>
              <a:rPr lang="en-US" dirty="0" err="1"/>
              <a:t>kiralama</a:t>
            </a:r>
            <a:r>
              <a:rPr lang="en-US" dirty="0"/>
              <a:t> </a:t>
            </a:r>
            <a:r>
              <a:rPr lang="en-US" dirty="0" err="1"/>
              <a:t>firması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796C9A-B746-4633-921E-947F0FEC2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70736"/>
              </p:ext>
            </p:extLst>
          </p:nvPr>
        </p:nvGraphicFramePr>
        <p:xfrm>
          <a:off x="838201" y="2024835"/>
          <a:ext cx="16028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849">
                  <a:extLst>
                    <a:ext uri="{9D8B030D-6E8A-4147-A177-3AD203B41FA5}">
                      <a16:colId xmlns:a16="http://schemas.microsoft.com/office/drawing/2014/main" val="3743662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Araçlar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Plaka</a:t>
                      </a:r>
                      <a:r>
                        <a:rPr lang="en-US" dirty="0"/>
                        <a:t> No*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Üretim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Yılı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1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Firma_Model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Renk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1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Yakıt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706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5515DD-C22C-4147-B3D7-608269BCC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044"/>
              </p:ext>
            </p:extLst>
          </p:nvPr>
        </p:nvGraphicFramePr>
        <p:xfrm>
          <a:off x="3382109" y="2239759"/>
          <a:ext cx="16080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014">
                  <a:extLst>
                    <a:ext uri="{9D8B030D-6E8A-4147-A177-3AD203B41FA5}">
                      <a16:colId xmlns:a16="http://schemas.microsoft.com/office/drawing/2014/main" val="3743662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Firma_Model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Firma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17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C7EED7-74C5-4388-8F9D-EDBDAF321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81694"/>
              </p:ext>
            </p:extLst>
          </p:nvPr>
        </p:nvGraphicFramePr>
        <p:xfrm>
          <a:off x="4892431" y="3879035"/>
          <a:ext cx="1414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84">
                  <a:extLst>
                    <a:ext uri="{9D8B030D-6E8A-4147-A177-3AD203B41FA5}">
                      <a16:colId xmlns:a16="http://schemas.microsoft.com/office/drawing/2014/main" val="3743662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Yakıt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Yakıt</a:t>
                      </a:r>
                      <a:r>
                        <a:rPr lang="en-US" dirty="0"/>
                        <a:t> tipi*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40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920DFF-BDB3-45B2-9991-7020E9CA1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08304"/>
              </p:ext>
            </p:extLst>
          </p:nvPr>
        </p:nvGraphicFramePr>
        <p:xfrm>
          <a:off x="4552462" y="5227189"/>
          <a:ext cx="1414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84">
                  <a:extLst>
                    <a:ext uri="{9D8B030D-6E8A-4147-A177-3AD203B41FA5}">
                      <a16:colId xmlns:a16="http://schemas.microsoft.com/office/drawing/2014/main" val="3743662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Renkler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Renk</a:t>
                      </a:r>
                      <a:r>
                        <a:rPr lang="en-US" dirty="0"/>
                        <a:t>*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401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2C2D9C-E5B9-4F68-A784-028699BCD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78551"/>
              </p:ext>
            </p:extLst>
          </p:nvPr>
        </p:nvGraphicFramePr>
        <p:xfrm>
          <a:off x="6440557" y="1779802"/>
          <a:ext cx="4969565" cy="231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9565">
                  <a:extLst>
                    <a:ext uri="{9D8B030D-6E8A-4147-A177-3AD203B41FA5}">
                      <a16:colId xmlns:a16="http://schemas.microsoft.com/office/drawing/2014/main" val="3665508228"/>
                    </a:ext>
                  </a:extLst>
                </a:gridCol>
              </a:tblGrid>
              <a:tr h="463486">
                <a:tc>
                  <a:txBody>
                    <a:bodyPr/>
                    <a:lstStyle/>
                    <a:p>
                      <a:r>
                        <a:rPr lang="en-US" dirty="0"/>
                        <a:t>TABLOLAR ARASI İLİŞKİLER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52326"/>
                  </a:ext>
                </a:extLst>
              </a:tr>
              <a:tr h="463486">
                <a:tc>
                  <a:txBody>
                    <a:bodyPr/>
                    <a:lstStyle/>
                    <a:p>
                      <a:r>
                        <a:rPr lang="en-US" dirty="0" err="1"/>
                        <a:t>Araçlar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Firma_Model</a:t>
                      </a:r>
                      <a:r>
                        <a:rPr lang="en-US" dirty="0"/>
                        <a:t>) =&gt; </a:t>
                      </a:r>
                      <a:r>
                        <a:rPr lang="en-US" dirty="0" err="1"/>
                        <a:t>Firma_Model</a:t>
                      </a:r>
                      <a:r>
                        <a:rPr lang="en-US" dirty="0"/>
                        <a:t>(id)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089283"/>
                  </a:ext>
                </a:extLst>
              </a:tr>
              <a:tr h="463486">
                <a:tc>
                  <a:txBody>
                    <a:bodyPr/>
                    <a:lstStyle/>
                    <a:p>
                      <a:r>
                        <a:rPr lang="en-US" dirty="0" err="1"/>
                        <a:t>Araçlar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Renk</a:t>
                      </a:r>
                      <a:r>
                        <a:rPr lang="en-US" dirty="0"/>
                        <a:t>) =&gt; </a:t>
                      </a:r>
                      <a:r>
                        <a:rPr lang="en-US" dirty="0" err="1"/>
                        <a:t>Renkler</a:t>
                      </a:r>
                      <a:r>
                        <a:rPr lang="en-US" dirty="0"/>
                        <a:t>(id)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3311"/>
                  </a:ext>
                </a:extLst>
              </a:tr>
              <a:tr h="463486">
                <a:tc>
                  <a:txBody>
                    <a:bodyPr/>
                    <a:lstStyle/>
                    <a:p>
                      <a:r>
                        <a:rPr lang="en-US" dirty="0" err="1"/>
                        <a:t>Araçlar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Yakıt</a:t>
                      </a:r>
                      <a:r>
                        <a:rPr lang="en-US" dirty="0"/>
                        <a:t>) =&gt; </a:t>
                      </a:r>
                      <a:r>
                        <a:rPr lang="en-US" dirty="0" err="1"/>
                        <a:t>Yakıt</a:t>
                      </a:r>
                      <a:r>
                        <a:rPr lang="en-US" dirty="0"/>
                        <a:t>(id)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50066"/>
                  </a:ext>
                </a:extLst>
              </a:tr>
              <a:tr h="463486">
                <a:tc>
                  <a:txBody>
                    <a:bodyPr/>
                    <a:lstStyle/>
                    <a:p>
                      <a:r>
                        <a:rPr lang="en-US" dirty="0" err="1"/>
                        <a:t>Firma_Model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Firma</a:t>
                      </a:r>
                      <a:r>
                        <a:rPr lang="en-US" dirty="0"/>
                        <a:t>) =&gt; </a:t>
                      </a:r>
                      <a:r>
                        <a:rPr lang="en-US" dirty="0" err="1"/>
                        <a:t>Firmalar</a:t>
                      </a:r>
                      <a:r>
                        <a:rPr lang="en-US" dirty="0"/>
                        <a:t>(id)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26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A06F54-1405-4C8B-9B59-0424E02E0683}"/>
              </a:ext>
            </a:extLst>
          </p:cNvPr>
          <p:cNvSpPr txBox="1"/>
          <p:nvPr/>
        </p:nvSpPr>
        <p:spPr>
          <a:xfrm>
            <a:off x="7323152" y="4869201"/>
            <a:ext cx="377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tablolarda</a:t>
            </a:r>
            <a:r>
              <a:rPr lang="en-US" dirty="0"/>
              <a:t> AUTO_ID </a:t>
            </a:r>
            <a:r>
              <a:rPr lang="en-US" dirty="0" err="1"/>
              <a:t>adında</a:t>
            </a:r>
            <a:r>
              <a:rPr lang="en-US" dirty="0"/>
              <a:t> BİRİNCİL ANAHTAR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</a:t>
            </a:r>
            <a:endParaRPr lang="tr-TR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B863A5-D1F2-460B-9485-C9269FA2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95931"/>
              </p:ext>
            </p:extLst>
          </p:nvPr>
        </p:nvGraphicFramePr>
        <p:xfrm>
          <a:off x="2771532" y="3975775"/>
          <a:ext cx="1414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84">
                  <a:extLst>
                    <a:ext uri="{9D8B030D-6E8A-4147-A177-3AD203B41FA5}">
                      <a16:colId xmlns:a16="http://schemas.microsoft.com/office/drawing/2014/main" val="3743662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Firmalar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adı</a:t>
                      </a:r>
                      <a:r>
                        <a:rPr lang="en-US" dirty="0"/>
                        <a:t>*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87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5. Hafta dersi</vt:lpstr>
      <vt:lpstr>Bir araç kiralama firması için veritabanı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13:45’te başlayacak</dc:title>
  <dc:creator>Yasar Kucukefe</dc:creator>
  <cp:lastModifiedBy>Yasar Kucukefe</cp:lastModifiedBy>
  <cp:revision>8</cp:revision>
  <dcterms:created xsi:type="dcterms:W3CDTF">2021-04-01T10:39:20Z</dcterms:created>
  <dcterms:modified xsi:type="dcterms:W3CDTF">2021-04-01T13:32:41Z</dcterms:modified>
</cp:coreProperties>
</file>