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5470-900F-41D8-A680-DCC7B332E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8C990-7FBD-4119-8948-1BD9BDC24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468B-46A5-4E6A-B30F-CBFC89DC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0BC8-73F9-4108-B328-3A2E9DD3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BAE8-8A9A-4C08-A3E8-C1D23ACB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90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B96E-D1F3-445B-BBF6-111CE0DE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1F1FE-A39B-48DD-A4C5-23A878684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2808-8C15-4958-BCE0-F6350A57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4B29-E909-4EA1-8307-74D512C3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568C-FFAE-4C69-BB2D-77C1D76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15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37649-84FC-44DD-A750-303D86B64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55438-DF5A-478B-83BF-2389906BA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1F46-1626-43F3-A404-6A4F2782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82C0-74D4-48E8-B490-5DFCD82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334C-8338-4035-9939-9B0735F6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79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0B25-071D-43DD-958F-E3C9683D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18D2-A9B5-46F6-B719-047B5B31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F733-AA18-452B-9689-45F99210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AA68-3BD4-4926-B386-F5C0677F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43AF-ABBB-49C8-B562-DD789C94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580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1E3D-F1CA-4093-98C2-D182E28C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925F-D362-4DE6-B2F5-48132EFC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EA98-1FFD-4F67-9DD2-94EC755E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A010C-C352-45B6-A984-2DD2322A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6F84-0264-4DE6-A477-838A8350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58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14D9-3E44-4299-A037-88665F79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57B8-A829-4EC9-8141-79BE5EFE8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0CBAA-0FB8-4B0F-8517-E37A8881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C634E-05C1-4EAE-9BE7-1123B23B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3CF71-27E0-4453-8957-0AE55105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0228-55AD-43F5-B045-42624B2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19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128E-A161-43DD-A0AB-9530E35B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D5D0-B12A-4808-981E-3965785B6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E3AF2-1D72-4DE4-8DE5-27439EDB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29A28-8A0C-420D-8AB8-BEBC608D0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42061-437F-40F3-861E-301A14B64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2E5E6-8121-426E-A124-EC3AFDB7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E637D-1FF3-47AA-8488-20C0F384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6897B-8B3E-472C-B884-16FC0588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0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F8B4-E646-4130-9AC8-82C6C09C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03F08-59F6-45DF-B4EE-4601304C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5D74-9D77-43CA-819B-F1EA4DA5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C293B-AD9D-4721-998E-056718A0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8235-ADEC-4CC7-AE95-2E1F3F9C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0B1BB-11C9-4996-BD45-69E70B81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C0C56-C066-4B74-A449-DF43C003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6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88ED-19CC-4BB8-9AA3-C1F7DCF5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5886-4E25-4FBA-AEA5-895FC23E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4CA66-C2A9-4ED0-9AD8-A848E975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B1CF1-5826-4F68-B3E4-F7DE0919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CEF27-3562-40E1-8C78-3318722E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77567-0956-4D6F-B83E-531ECF4D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166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4046-17FA-4B6D-A448-31DCCDD0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223EF-BDAF-4191-95BD-1271D5CEF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8D87D-0B58-43F6-9975-2B30910A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D712F-8D89-4BC2-8C91-31A724B7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0FE2A-952E-47E5-831B-182B6BD9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90CCF-5D7E-4570-A05C-885EC335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8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3351E-B66C-4ADA-A7C8-58851C10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5CEE4-1E9E-4F9E-B06D-CE005BB3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A15E-1693-4677-97D4-CEE6A9710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3CA5-A5FB-4425-8BBE-E61C6D0C5E6B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FF9E-2EA0-40C4-A8DA-13736D397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F4AA3-407E-46C2-8100-4A3999077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FBD7-18EC-4D43-9F22-F12956A10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07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8D3-F920-45CA-BFA9-6198007E2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 Hafta </a:t>
            </a:r>
            <a:r>
              <a:rPr lang="en-US" dirty="0" err="1"/>
              <a:t>Dersi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56004-1586-4737-AF23-10268BED3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Nisan 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02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2C01-A6C2-442A-809F-FD60AE8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SORGUSUNDA BELİRLİ SAYIDA SONUÇ GETİRMEK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505CB-B8A2-494D-88EE-D4472C635C72}"/>
              </a:ext>
            </a:extLst>
          </p:cNvPr>
          <p:cNvSpPr txBox="1"/>
          <p:nvPr/>
        </p:nvSpPr>
        <p:spPr>
          <a:xfrm>
            <a:off x="958788" y="1953087"/>
            <a:ext cx="978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MySQL: </a:t>
            </a:r>
          </a:p>
          <a:p>
            <a:r>
              <a:rPr lang="en-US" dirty="0"/>
              <a:t>SELECT … FROM TABLE </a:t>
            </a:r>
            <a:r>
              <a:rPr lang="en-US" b="1" dirty="0"/>
              <a:t>LIMIT </a:t>
            </a:r>
            <a:r>
              <a:rPr lang="en-US" b="1" i="1" dirty="0" err="1"/>
              <a:t>satır_sayısı</a:t>
            </a:r>
            <a:endParaRPr lang="tr-TR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4D648-57B2-4806-87BB-17FF171C6A83}"/>
              </a:ext>
            </a:extLst>
          </p:cNvPr>
          <p:cNvSpPr txBox="1"/>
          <p:nvPr/>
        </p:nvSpPr>
        <p:spPr>
          <a:xfrm>
            <a:off x="958787" y="2903958"/>
            <a:ext cx="978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SERVER: </a:t>
            </a:r>
          </a:p>
          <a:p>
            <a:r>
              <a:rPr lang="en-US" dirty="0"/>
              <a:t>SELECT </a:t>
            </a:r>
            <a:r>
              <a:rPr lang="en-US" b="1" dirty="0"/>
              <a:t>TOP </a:t>
            </a:r>
            <a:r>
              <a:rPr lang="en-US" b="1" i="1" dirty="0" err="1"/>
              <a:t>satir_sayısı</a:t>
            </a:r>
            <a:r>
              <a:rPr lang="en-US" b="1" i="1" dirty="0"/>
              <a:t> </a:t>
            </a:r>
            <a:r>
              <a:rPr lang="en-US" dirty="0"/>
              <a:t>… FROM TABLE</a:t>
            </a:r>
            <a:endParaRPr lang="tr-TR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01F0E-1F2A-4FED-96DF-0029076C9BD8}"/>
              </a:ext>
            </a:extLst>
          </p:cNvPr>
          <p:cNvSpPr txBox="1"/>
          <p:nvPr/>
        </p:nvSpPr>
        <p:spPr>
          <a:xfrm>
            <a:off x="958787" y="4014186"/>
            <a:ext cx="978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12: </a:t>
            </a:r>
          </a:p>
          <a:p>
            <a:r>
              <a:rPr lang="en-US" dirty="0"/>
              <a:t>SELECT … FROM TABLE </a:t>
            </a:r>
            <a:r>
              <a:rPr lang="en-US" b="1" dirty="0"/>
              <a:t>FETCH FIRST </a:t>
            </a:r>
            <a:r>
              <a:rPr lang="en-US" b="1" i="1" dirty="0" err="1"/>
              <a:t>satır_sayısı</a:t>
            </a:r>
            <a:r>
              <a:rPr lang="en-US" b="1" i="1" dirty="0"/>
              <a:t> </a:t>
            </a:r>
            <a:r>
              <a:rPr lang="en-US" b="1" dirty="0"/>
              <a:t>ROWS ONLY</a:t>
            </a:r>
            <a:r>
              <a:rPr lang="en-US" b="1" i="1" dirty="0"/>
              <a:t>;</a:t>
            </a: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411574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34B0-24B2-4883-8F6F-A3F08535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MIN() </a:t>
            </a:r>
            <a:r>
              <a:rPr lang="en-US" dirty="0" err="1"/>
              <a:t>ve</a:t>
            </a:r>
            <a:r>
              <a:rPr lang="en-US" dirty="0"/>
              <a:t> MAX()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1D29-637E-446F-8C1C-91238574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Minimum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SELECT MIN(</a:t>
            </a:r>
            <a:r>
              <a:rPr lang="en-US" dirty="0" err="1"/>
              <a:t>kolon_adı</a:t>
            </a:r>
            <a:r>
              <a:rPr lang="en-US" dirty="0"/>
              <a:t>) FROM </a:t>
            </a:r>
            <a:r>
              <a:rPr lang="en-US" dirty="0" err="1"/>
              <a:t>tablo_adı</a:t>
            </a:r>
            <a:r>
              <a:rPr lang="en-US" dirty="0"/>
              <a:t> WHERE …</a:t>
            </a:r>
          </a:p>
          <a:p>
            <a:pPr marL="0" indent="0">
              <a:buNone/>
            </a:pPr>
            <a:r>
              <a:rPr lang="en-US" dirty="0"/>
              <a:t>SELECT MAX(</a:t>
            </a:r>
            <a:r>
              <a:rPr lang="en-US" dirty="0" err="1"/>
              <a:t>kolon_adı</a:t>
            </a:r>
            <a:r>
              <a:rPr lang="en-US" dirty="0"/>
              <a:t>) FROM </a:t>
            </a:r>
            <a:r>
              <a:rPr lang="en-US" dirty="0" err="1"/>
              <a:t>tablo_adı</a:t>
            </a:r>
            <a:r>
              <a:rPr lang="en-US" dirty="0"/>
              <a:t> WHERE 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86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FC6F-9B65-48A9-8A87-17968E13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Desenleri</a:t>
            </a:r>
            <a:r>
              <a:rPr lang="en-US" dirty="0"/>
              <a:t> (Wildcards)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C9E3-4C6A-4C44-AD3B-B52FF372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kolon1, kolon2 FROM </a:t>
            </a:r>
            <a:r>
              <a:rPr lang="en-US" dirty="0" err="1"/>
              <a:t>tablo</a:t>
            </a:r>
            <a:r>
              <a:rPr lang="en-US" dirty="0"/>
              <a:t> WHERE kolon1 LIKE ‘……’</a:t>
            </a:r>
          </a:p>
          <a:p>
            <a:pPr marL="0" indent="0">
              <a:buNone/>
            </a:pPr>
            <a:r>
              <a:rPr lang="en-US" dirty="0"/>
              <a:t>ÖRNEKLER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b="1" dirty="0"/>
              <a:t>%</a:t>
            </a:r>
            <a:r>
              <a:rPr lang="en-US" dirty="0" err="1"/>
              <a:t>kara</a:t>
            </a:r>
            <a:r>
              <a:rPr lang="en-US" dirty="0"/>
              <a:t>’ =&gt; </a:t>
            </a:r>
            <a:r>
              <a:rPr lang="en-US" dirty="0" err="1"/>
              <a:t>kara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biten</a:t>
            </a:r>
            <a:r>
              <a:rPr lang="en-US" dirty="0"/>
              <a:t> </a:t>
            </a:r>
            <a:r>
              <a:rPr lang="en-US" dirty="0" err="1"/>
              <a:t>kayıtlar</a:t>
            </a:r>
            <a:r>
              <a:rPr lang="en-US" dirty="0"/>
              <a:t> </a:t>
            </a:r>
            <a:r>
              <a:rPr lang="en-US" dirty="0" err="1"/>
              <a:t>filtrelenir</a:t>
            </a:r>
            <a:r>
              <a:rPr lang="en-US" dirty="0"/>
              <a:t>. (Ankara)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b="1" dirty="0"/>
              <a:t>%</a:t>
            </a:r>
            <a:r>
              <a:rPr lang="en-US" dirty="0"/>
              <a:t>ka</a:t>
            </a:r>
            <a:r>
              <a:rPr lang="en-US" b="1" dirty="0"/>
              <a:t>%</a:t>
            </a:r>
            <a:r>
              <a:rPr lang="en-US" dirty="0"/>
              <a:t>’ =&gt; ka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kayıtlar</a:t>
            </a:r>
            <a:r>
              <a:rPr lang="en-US" dirty="0"/>
              <a:t> </a:t>
            </a:r>
            <a:r>
              <a:rPr lang="en-US" dirty="0" err="1"/>
              <a:t>filtrelenir</a:t>
            </a:r>
            <a:r>
              <a:rPr lang="en-US" dirty="0"/>
              <a:t>. (Ankara, </a:t>
            </a:r>
            <a:r>
              <a:rPr lang="en-US" dirty="0" err="1"/>
              <a:t>Kastamonu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‘_</a:t>
            </a:r>
            <a:r>
              <a:rPr lang="en-US" dirty="0" err="1"/>
              <a:t>nkara</a:t>
            </a:r>
            <a:r>
              <a:rPr lang="en-US" dirty="0"/>
              <a:t>’ =&gt;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başlayıp</a:t>
            </a:r>
            <a:r>
              <a:rPr lang="en-US" dirty="0"/>
              <a:t>, </a:t>
            </a:r>
            <a:r>
              <a:rPr lang="en-US" dirty="0" err="1"/>
              <a:t>nkara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bitenler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‘_</a:t>
            </a:r>
            <a:r>
              <a:rPr lang="en-US" dirty="0" err="1"/>
              <a:t>nk_ra</a:t>
            </a:r>
            <a:r>
              <a:rPr lang="en-US" dirty="0"/>
              <a:t>’ =&gt;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4. </a:t>
            </a:r>
            <a:r>
              <a:rPr lang="en-US" dirty="0" err="1"/>
              <a:t>karakterler</a:t>
            </a:r>
            <a:r>
              <a:rPr lang="en-US" dirty="0"/>
              <a:t> her </a:t>
            </a:r>
            <a:r>
              <a:rPr lang="en-US" dirty="0" err="1"/>
              <a:t>hangi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‘[</a:t>
            </a:r>
            <a:r>
              <a:rPr lang="en-US" dirty="0" err="1"/>
              <a:t>abc</a:t>
            </a:r>
            <a:r>
              <a:rPr lang="en-US" dirty="0"/>
              <a:t>]</a:t>
            </a:r>
            <a:r>
              <a:rPr lang="en-US" dirty="0" err="1"/>
              <a:t>nkara</a:t>
            </a:r>
            <a:r>
              <a:rPr lang="en-US" dirty="0"/>
              <a:t>’ =&gt; a </a:t>
            </a:r>
            <a:r>
              <a:rPr lang="en-US" dirty="0" err="1"/>
              <a:t>veya</a:t>
            </a:r>
            <a:r>
              <a:rPr lang="en-US" dirty="0"/>
              <a:t> b </a:t>
            </a:r>
            <a:r>
              <a:rPr lang="en-US" dirty="0" err="1"/>
              <a:t>veya</a:t>
            </a:r>
            <a:r>
              <a:rPr lang="en-US" dirty="0"/>
              <a:t> c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başlayıp</a:t>
            </a:r>
            <a:r>
              <a:rPr lang="en-US" dirty="0"/>
              <a:t>, </a:t>
            </a:r>
            <a:r>
              <a:rPr lang="en-US" dirty="0" err="1"/>
              <a:t>nkara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bitenler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‘[</a:t>
            </a:r>
            <a:r>
              <a:rPr lang="en-US" dirty="0" err="1"/>
              <a:t>abc</a:t>
            </a:r>
            <a:r>
              <a:rPr lang="en-US" dirty="0"/>
              <a:t>]%</a:t>
            </a:r>
            <a:r>
              <a:rPr lang="en-US" dirty="0" err="1"/>
              <a:t>nkar</a:t>
            </a:r>
            <a:r>
              <a:rPr lang="en-US" dirty="0"/>
              <a:t>_’ =&gt;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desen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‘[!</a:t>
            </a:r>
            <a:r>
              <a:rPr lang="en-US" dirty="0" err="1"/>
              <a:t>abc</a:t>
            </a:r>
            <a:r>
              <a:rPr lang="en-US" dirty="0"/>
              <a:t>]</a:t>
            </a:r>
            <a:r>
              <a:rPr lang="en-US" dirty="0" err="1"/>
              <a:t>nkara</a:t>
            </a:r>
            <a:r>
              <a:rPr lang="en-US" dirty="0"/>
              <a:t>’ =&gt; a </a:t>
            </a:r>
            <a:r>
              <a:rPr lang="en-US" dirty="0" err="1"/>
              <a:t>veya</a:t>
            </a:r>
            <a:r>
              <a:rPr lang="en-US" dirty="0"/>
              <a:t> b </a:t>
            </a:r>
            <a:r>
              <a:rPr lang="en-US" dirty="0" err="1"/>
              <a:t>veya</a:t>
            </a:r>
            <a:r>
              <a:rPr lang="en-US" dirty="0"/>
              <a:t> c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başlamayanlar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558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D07C-12EF-4C5B-9F05-1CDD7B48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HAVING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7701-E4F8-43E3-8302-CEF88FBF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SUM, COUNT, AVG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sorguların</a:t>
            </a:r>
            <a:r>
              <a:rPr lang="en-US" dirty="0"/>
              <a:t> </a:t>
            </a:r>
            <a:r>
              <a:rPr lang="en-US" dirty="0" err="1"/>
              <a:t>filtrelemesi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count(</a:t>
            </a:r>
            <a:r>
              <a:rPr lang="en-US" dirty="0" err="1"/>
              <a:t>kolon_adı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tablo_ad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kolon_adı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COUNT(</a:t>
            </a:r>
            <a:r>
              <a:rPr lang="en-US" dirty="0" err="1"/>
              <a:t>kolon_ad</a:t>
            </a:r>
            <a:r>
              <a:rPr lang="en-US" dirty="0"/>
              <a:t>) &gt; </a:t>
            </a:r>
            <a:r>
              <a:rPr lang="en-US" i="1" dirty="0" err="1"/>
              <a:t>sayı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9745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CE39-22B3-4D04-8D8E-0703C6BD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F626-AB4B-4F4D-9A24-315687B0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5140"/>
          </a:xfrm>
        </p:spPr>
        <p:txBody>
          <a:bodyPr/>
          <a:lstStyle/>
          <a:p>
            <a:r>
              <a:rPr lang="en-US" dirty="0"/>
              <a:t>SELECT kolon1, kolon2,… FROM </a:t>
            </a:r>
            <a:r>
              <a:rPr lang="en-US" dirty="0" err="1"/>
              <a:t>tablo_adı</a:t>
            </a:r>
            <a:r>
              <a:rPr lang="en-US" dirty="0"/>
              <a:t> WHERE kolon1 IN (deger1, deger2,…)</a:t>
            </a:r>
          </a:p>
        </p:txBody>
      </p:sp>
    </p:spTree>
    <p:extLst>
      <p:ext uri="{BB962C8B-B14F-4D97-AF65-F5344CB8AC3E}">
        <p14:creationId xmlns:p14="http://schemas.microsoft.com/office/powerpoint/2010/main" val="286545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B8D8-9677-4D87-AA30-71A4355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E0D5-4AA9-4AC7-8E46-B359E545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tablo_adı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kolon_adı</a:t>
            </a:r>
            <a:r>
              <a:rPr lang="en-US" dirty="0"/>
              <a:t> </a:t>
            </a:r>
            <a:r>
              <a:rPr lang="en-US" dirty="0" err="1"/>
              <a:t>veritürü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kolon_adı</a:t>
            </a:r>
            <a:r>
              <a:rPr lang="en-US" dirty="0"/>
              <a:t> </a:t>
            </a:r>
            <a:r>
              <a:rPr lang="en-US" dirty="0" err="1"/>
              <a:t>veritürü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kolon_adı_harici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	PRIMARY KEY (</a:t>
            </a:r>
            <a:r>
              <a:rPr lang="en-US" dirty="0" err="1"/>
              <a:t>kolon_adı</a:t>
            </a:r>
            <a:r>
              <a:rPr lang="en-US" dirty="0"/>
              <a:t>?),</a:t>
            </a:r>
          </a:p>
          <a:p>
            <a:pPr marL="0" indent="0">
              <a:buNone/>
            </a:pPr>
            <a:r>
              <a:rPr lang="en-US" dirty="0"/>
              <a:t>	FOREIGN KEY (</a:t>
            </a:r>
            <a:r>
              <a:rPr lang="en-US" dirty="0" err="1"/>
              <a:t>kolon_adı_harici</a:t>
            </a:r>
            <a:r>
              <a:rPr lang="en-US" dirty="0"/>
              <a:t>) REFERENCES </a:t>
            </a:r>
            <a:r>
              <a:rPr lang="en-US" dirty="0" err="1"/>
              <a:t>Diğer_tablo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veritürü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link: https://www.w3schools.com/sql/sql_datatypes.asp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759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EC27-174D-47C0-A8CD-1E74085A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A660-A07A-4C63-86AE-C5B8D299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/>
              <a:t>CREATE TABLE araclar (</a:t>
            </a:r>
          </a:p>
          <a:p>
            <a:pPr marL="0" indent="0">
              <a:buNone/>
            </a:pPr>
            <a:r>
              <a:rPr lang="tr-TR" dirty="0"/>
              <a:t>	auto_id INT NOT NULL AUTO_INCREMENT,</a:t>
            </a:r>
          </a:p>
          <a:p>
            <a:pPr marL="0" indent="0">
              <a:buNone/>
            </a:pPr>
            <a:r>
              <a:rPr lang="tr-TR" dirty="0"/>
              <a:t>    plaka_no VARCHAR(10) NOT NULL,</a:t>
            </a:r>
          </a:p>
          <a:p>
            <a:pPr marL="0" indent="0">
              <a:buNone/>
            </a:pPr>
            <a:r>
              <a:rPr lang="tr-TR" dirty="0"/>
              <a:t>    sene SMALLINT,</a:t>
            </a:r>
          </a:p>
          <a:p>
            <a:pPr marL="0" indent="0">
              <a:buNone/>
            </a:pPr>
            <a:r>
              <a:rPr lang="tr-TR" dirty="0"/>
              <a:t>    model INT NOT NULL,</a:t>
            </a:r>
          </a:p>
          <a:p>
            <a:pPr marL="0" indent="0">
              <a:buNone/>
            </a:pPr>
            <a:r>
              <a:rPr lang="tr-TR" dirty="0"/>
              <a:t>    renk INT NOT NULL,</a:t>
            </a:r>
          </a:p>
          <a:p>
            <a:pPr marL="0" indent="0">
              <a:buNone/>
            </a:pPr>
            <a:r>
              <a:rPr lang="tr-TR" dirty="0"/>
              <a:t>    yakit INT NOT NULL,</a:t>
            </a:r>
          </a:p>
          <a:p>
            <a:pPr marL="0" indent="0">
              <a:buNone/>
            </a:pPr>
            <a:r>
              <a:rPr lang="tr-TR" dirty="0"/>
              <a:t>	PRIMARY KEY (auto_id),</a:t>
            </a:r>
          </a:p>
          <a:p>
            <a:pPr marL="0" indent="0">
              <a:buNone/>
            </a:pPr>
            <a:r>
              <a:rPr lang="tr-TR" dirty="0"/>
              <a:t>    FOREIGN KEY (model) REFERENCES firma_model(auto_id),</a:t>
            </a:r>
          </a:p>
          <a:p>
            <a:pPr marL="0" indent="0">
              <a:buNone/>
            </a:pPr>
            <a:r>
              <a:rPr lang="tr-TR" dirty="0"/>
              <a:t>    FOREIGN KEY (renk) REFERENCES renkler(auto_id),</a:t>
            </a:r>
          </a:p>
          <a:p>
            <a:pPr marL="0" indent="0">
              <a:buNone/>
            </a:pPr>
            <a:r>
              <a:rPr lang="tr-TR" dirty="0"/>
              <a:t>    FOREIGN KEY (yakit) REFERENCES yakit_turleri(auto_id),</a:t>
            </a:r>
          </a:p>
          <a:p>
            <a:pPr marL="0" indent="0">
              <a:buNone/>
            </a:pPr>
            <a:r>
              <a:rPr lang="tr-TR" dirty="0"/>
              <a:t>    CONSTRAINT plaka_no_uq UNIQUE (plaka_no)</a:t>
            </a:r>
          </a:p>
          <a:p>
            <a:pPr marL="0" indent="0">
              <a:buNone/>
            </a:pPr>
            <a:r>
              <a:rPr lang="tr-TR" dirty="0"/>
              <a:t>) ENGINE=INNODB</a:t>
            </a:r>
          </a:p>
        </p:txBody>
      </p:sp>
    </p:spTree>
    <p:extLst>
      <p:ext uri="{BB962C8B-B14F-4D97-AF65-F5344CB8AC3E}">
        <p14:creationId xmlns:p14="http://schemas.microsoft.com/office/powerpoint/2010/main" val="16152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6. Hafta Dersi</vt:lpstr>
      <vt:lpstr>SQL SORGUSUNDA BELİRLİ SAYIDA SONUÇ GETİRMEK</vt:lpstr>
      <vt:lpstr>SQL MIN() ve MAX()</vt:lpstr>
      <vt:lpstr>SQL Desenleri (Wildcards)</vt:lpstr>
      <vt:lpstr>SQL HAVING</vt:lpstr>
      <vt:lpstr>SQL IN</vt:lpstr>
      <vt:lpstr>SQL CREATE TABLE</vt:lpstr>
      <vt:lpstr>Örnek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Hafta Dersi</dc:title>
  <dc:creator>Yasar Kucukefe</dc:creator>
  <cp:lastModifiedBy>Yasar Kucukefe</cp:lastModifiedBy>
  <cp:revision>11</cp:revision>
  <dcterms:created xsi:type="dcterms:W3CDTF">2021-04-08T11:04:17Z</dcterms:created>
  <dcterms:modified xsi:type="dcterms:W3CDTF">2021-04-08T13:39:02Z</dcterms:modified>
</cp:coreProperties>
</file>