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7681-635C-4EBB-8C2B-783ADE56D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13578-382D-4411-BE65-588D62483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489A9-DDDA-420A-AE06-BAA6C35F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C330-4F75-445C-8C55-533E4861DE21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36FF2-C640-46A2-9F06-A31E325D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D2E45-8B75-4C84-8F75-DD5968F5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8B1B-28CA-4D58-A7C0-B2B2B4FF88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282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DC9C-D28E-414D-818D-235EF5B6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5D65D-CDE0-48B8-A796-DE71FB2F1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3D65C-BAE2-4A7D-A764-96FF944A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C330-4F75-445C-8C55-533E4861DE21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BA949-88F2-4CC8-A2C8-489F7E19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9478A-940D-48B9-9CDA-1849A7F4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8B1B-28CA-4D58-A7C0-B2B2B4FF88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218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FE470-E06F-4B49-A2BC-C91035ED3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6FABB-1184-4FD5-8F50-89878FCA5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1E12D-D100-4995-9A4D-FAAD842D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C330-4F75-445C-8C55-533E4861DE21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EF33F-57D2-43EB-8C68-DDB8B2EE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47CFA-DE10-4F15-A5C2-604EF8F1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8B1B-28CA-4D58-A7C0-B2B2B4FF88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89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C6BE-773B-46F3-AD23-637DE842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DD795-483A-40E6-BADF-58C1BE90B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6064E-CCAB-4FC0-BBB0-361EFE4D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C330-4F75-445C-8C55-533E4861DE21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817E4-435C-4E62-9336-5BF20D17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71876-834F-47A7-82CB-45BAC5A7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8B1B-28CA-4D58-A7C0-B2B2B4FF88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710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A4E2-E232-42C3-840D-DA93823D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A616C-7B16-48F0-A048-A94D16FEE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2691F-8116-434F-89E6-2D48EC38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C330-4F75-445C-8C55-533E4861DE21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FC2A6-157D-46DE-A06C-87DFD612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AF8E1-D03E-4247-8F0F-26654DBF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8B1B-28CA-4D58-A7C0-B2B2B4FF88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878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3D48-0CE8-4BA6-946C-36B41613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1FA89-C357-4955-878A-587282F75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11FCE-FED0-457C-9ACE-CF406636A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04674-5DCF-4BEC-9E1F-FC547726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C330-4F75-445C-8C55-533E4861DE21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2531B-5B4B-45F2-AD04-DB71EE1A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A30E8-B9ED-4D1B-B446-7F6B40F3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8B1B-28CA-4D58-A7C0-B2B2B4FF88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236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9722F-3FCC-4520-BBA1-9120CE48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748B-5257-40F0-9473-3BB9F8B7A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F4886-C15B-47F6-B14A-A5A6F69F3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B6732-33BE-47CD-A00A-6E83E849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651A1-2071-4765-A4B8-E4F3E9ED6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10CA4-FDF7-4A8E-A073-F0125885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C330-4F75-445C-8C55-533E4861DE21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8C4CC4-11BC-4761-9A25-D0D1C8D0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C44A1-6A01-4B04-8B1B-87C0B9F9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8B1B-28CA-4D58-A7C0-B2B2B4FF88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891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E930-FA88-4DAE-90D6-84D12A98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77021-3F8C-44E9-8740-DA53BE12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C330-4F75-445C-8C55-533E4861DE21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9906E-273A-48B4-B6F1-69ADC67C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7FD94-3596-491F-8767-39AFA50B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8B1B-28CA-4D58-A7C0-B2B2B4FF88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784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A7F75-C08A-4D5C-9B80-D7EBF89A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C330-4F75-445C-8C55-533E4861DE21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260CC-2954-4896-97D6-9D749200A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5CD0C-DA8C-44C2-BBCD-2C8FF7B2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8B1B-28CA-4D58-A7C0-B2B2B4FF88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597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A7C0-F6D3-4EEC-A090-419E1DCEA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DBFB-2D0A-4FD0-9374-A2C30AEA3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28392-693D-4080-A7D8-AE2BC6B82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85C3A-6572-4F1C-B22F-40C0FA21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C330-4F75-445C-8C55-533E4861DE21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C3EA2-3812-438C-A865-3F572F48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69CA0-0C57-493F-98A4-A6A54B2E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8B1B-28CA-4D58-A7C0-B2B2B4FF88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26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C115-BA6E-4F12-85F1-52B47ADB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A5EB7-7AFD-4575-82DA-712DAC7B1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AE59F-1F27-42C3-8B09-C793FAF05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F0C0F-53F5-40F5-ABA5-4FF7009D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C330-4F75-445C-8C55-533E4861DE21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570D0-CC0A-453D-92D3-EF8F6996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84294-6B79-446F-9C6F-2DE8DC42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8B1B-28CA-4D58-A7C0-B2B2B4FF88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941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74C5AE-30B3-4894-ACF3-22767E5E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660CB-A2AF-4CB1-AC62-E4C56B36F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05E29-F1FC-42B8-B4FD-A30B29838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AC330-4F75-445C-8C55-533E4861DE21}" type="datetimeFigureOut">
              <a:rPr lang="tr-TR" smtClean="0"/>
              <a:t>18.03.2021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73946-5F15-441B-96FC-0FCEA62D3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8BBD7-9132-47A5-B62D-6DE0DDCC5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F8B1B-28CA-4D58-A7C0-B2B2B4FF88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217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93EC-4736-4D8F-80FD-4E1A713DF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YBS 112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1E577-82B6-4D77-9374-226534671D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3. Hafta </a:t>
            </a:r>
          </a:p>
          <a:p>
            <a:r>
              <a:rPr lang="en-US" dirty="0"/>
              <a:t>18 Mart 2021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89062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E04A-EB5D-4871-8981-51F2B1F2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satılan</a:t>
            </a:r>
            <a:r>
              <a:rPr lang="en-US" dirty="0"/>
              <a:t> </a:t>
            </a:r>
            <a:r>
              <a:rPr lang="en-US" dirty="0" err="1"/>
              <a:t>ürünün</a:t>
            </a:r>
            <a:r>
              <a:rPr lang="en-US" dirty="0"/>
              <a:t> </a:t>
            </a:r>
            <a:r>
              <a:rPr lang="en-US" dirty="0" err="1"/>
              <a:t>ürünü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38469-F389-47E9-A171-4B3A9037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</a:t>
            </a:r>
            <a:r>
              <a:rPr lang="tr-TR" dirty="0"/>
              <a:t> a.productCode,b.productName,sum(a.quantityOrdered) </a:t>
            </a:r>
            <a:endParaRPr lang="en-US" dirty="0"/>
          </a:p>
          <a:p>
            <a:pPr marL="0" indent="0">
              <a:buNone/>
            </a:pPr>
            <a:r>
              <a:rPr lang="tr-TR" dirty="0"/>
              <a:t>FROM orderdetails a </a:t>
            </a:r>
            <a:endParaRPr lang="en-US" dirty="0"/>
          </a:p>
          <a:p>
            <a:pPr marL="0" indent="0">
              <a:buNone/>
            </a:pPr>
            <a:r>
              <a:rPr lang="tr-TR" dirty="0"/>
              <a:t>LEFT JOIN products b ON a.productCode = b.productCode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</a:t>
            </a:r>
            <a:r>
              <a:rPr lang="tr-TR" dirty="0"/>
              <a:t> productCode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</a:t>
            </a:r>
            <a:r>
              <a:rPr lang="tr-TR" dirty="0"/>
              <a:t> </a:t>
            </a:r>
            <a:r>
              <a:rPr lang="en-US" dirty="0"/>
              <a:t>BY</a:t>
            </a:r>
            <a:r>
              <a:rPr lang="tr-TR" dirty="0"/>
              <a:t> sum(quantityOrdered) DESC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LIMIT</a:t>
            </a:r>
            <a:r>
              <a:rPr lang="tr-TR" dirty="0"/>
              <a:t> 1 </a:t>
            </a:r>
          </a:p>
        </p:txBody>
      </p:sp>
    </p:spTree>
    <p:extLst>
      <p:ext uri="{BB962C8B-B14F-4D97-AF65-F5344CB8AC3E}">
        <p14:creationId xmlns:p14="http://schemas.microsoft.com/office/powerpoint/2010/main" val="361134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9428-412B-456C-B15E-AD5ED45D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DB59-E25D-4DAB-83B8-AEAA41FDD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1554" cy="1603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i="1" dirty="0"/>
              <a:t>a.alan1,b.alan2,..</a:t>
            </a:r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i="1" dirty="0"/>
              <a:t>tablo1_adi a</a:t>
            </a:r>
          </a:p>
          <a:p>
            <a:pPr marL="0" indent="0">
              <a:buNone/>
            </a:pPr>
            <a:r>
              <a:rPr lang="en-US" b="1" dirty="0"/>
              <a:t>[INNER/LEFT/RIGHT/FULL] JOIN </a:t>
            </a:r>
            <a:r>
              <a:rPr lang="en-US" i="1" dirty="0"/>
              <a:t>tablo2_adi b </a:t>
            </a:r>
            <a:r>
              <a:rPr lang="en-US" dirty="0"/>
              <a:t>ON </a:t>
            </a:r>
            <a:r>
              <a:rPr lang="en-US" i="1" dirty="0" err="1"/>
              <a:t>a.ortak_alan</a:t>
            </a:r>
            <a:r>
              <a:rPr lang="en-US" i="1" dirty="0"/>
              <a:t> = </a:t>
            </a:r>
            <a:r>
              <a:rPr lang="en-US" i="1" dirty="0" err="1"/>
              <a:t>b.ortak_alan</a:t>
            </a:r>
            <a:endParaRPr lang="tr-TR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610FC-A13A-434C-98FE-F5EB7770C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333" y="3859268"/>
            <a:ext cx="757343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5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BE1F-0579-4EB0-922F-4E513374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sorgusu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41886-8751-4E41-8904-089694796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SELECT e.firstName,e.lastName,e.jobTitle,o.city</a:t>
            </a:r>
          </a:p>
          <a:p>
            <a:pPr marL="0" indent="0">
              <a:buNone/>
            </a:pPr>
            <a:r>
              <a:rPr lang="tr-TR" dirty="0"/>
              <a:t>FROM employees e</a:t>
            </a:r>
          </a:p>
          <a:p>
            <a:pPr marL="0" indent="0">
              <a:buNone/>
            </a:pPr>
            <a:r>
              <a:rPr lang="tr-TR" dirty="0"/>
              <a:t>LEFT JOIN offices o ON e.officeCode = o.officeCode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CB36C-E72A-4616-A677-968B0901F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278" y="3358357"/>
            <a:ext cx="5687219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3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50E0-54EA-4CC7-8D1A-3C85BAD2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GROUP BY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5C9C1-804F-473B-9088-CF2AEDF68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alan1, alan2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tablo_adi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alan1, alan2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966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9DCB-E261-4DC9-A6A8-AA1E3B5B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UPDATE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9977C-AB45-4E0F-8678-787526B31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89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CustomerNo</a:t>
            </a:r>
            <a:r>
              <a:rPr lang="en-US" dirty="0"/>
              <a:t>: 125 =&gt; 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salesRepEmployeeNumber</a:t>
            </a:r>
            <a:r>
              <a:rPr kumimoji="0" lang="en-US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(1611)</a:t>
            </a:r>
          </a:p>
          <a:p>
            <a:pPr marL="0" indent="0">
              <a:buNone/>
            </a:pPr>
            <a:r>
              <a:rPr lang="en-US" b="1" dirty="0"/>
              <a:t>UPDATE </a:t>
            </a:r>
            <a:r>
              <a:rPr lang="en-US" dirty="0" err="1"/>
              <a:t>tablo_adı</a:t>
            </a:r>
            <a:r>
              <a:rPr lang="en-US" dirty="0"/>
              <a:t> </a:t>
            </a:r>
            <a:r>
              <a:rPr lang="en-US" b="1" dirty="0"/>
              <a:t>SET</a:t>
            </a:r>
            <a:r>
              <a:rPr lang="en-US" dirty="0"/>
              <a:t> alan_1=</a:t>
            </a:r>
            <a:r>
              <a:rPr lang="en-US" dirty="0" err="1"/>
              <a:t>Deger</a:t>
            </a:r>
            <a:r>
              <a:rPr lang="en-US" dirty="0"/>
              <a:t> </a:t>
            </a:r>
            <a:r>
              <a:rPr lang="en-US" b="1" dirty="0"/>
              <a:t>WHERE</a:t>
            </a:r>
            <a:r>
              <a:rPr lang="en-US" dirty="0"/>
              <a:t> …</a:t>
            </a:r>
            <a:endParaRPr lang="tr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70DE4-7D0A-4AD7-A02F-533B2759507E}"/>
              </a:ext>
            </a:extLst>
          </p:cNvPr>
          <p:cNvSpPr txBox="1"/>
          <p:nvPr/>
        </p:nvSpPr>
        <p:spPr>
          <a:xfrm>
            <a:off x="1486948" y="3580512"/>
            <a:ext cx="73214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B4B4B"/>
                </a:solidFill>
                <a:effectLst/>
                <a:latin typeface="adobe-clean"/>
              </a:rPr>
              <a:t>UPDATE customers SET </a:t>
            </a:r>
            <a:r>
              <a:rPr lang="en-US" b="0" i="0" dirty="0" err="1">
                <a:solidFill>
                  <a:srgbClr val="4B4B4B"/>
                </a:solidFill>
                <a:effectLst/>
                <a:latin typeface="adobe-clean"/>
              </a:rPr>
              <a:t>salesRepEmployeeNumber</a:t>
            </a:r>
            <a:r>
              <a:rPr lang="en-US" b="0" i="0" dirty="0">
                <a:solidFill>
                  <a:srgbClr val="4B4B4B"/>
                </a:solidFill>
                <a:effectLst/>
                <a:latin typeface="adobe-clean"/>
              </a:rPr>
              <a:t> = 1611 WHERE </a:t>
            </a:r>
            <a:r>
              <a:rPr lang="en-US" b="0" i="0" dirty="0" err="1">
                <a:solidFill>
                  <a:srgbClr val="4B4B4B"/>
                </a:solidFill>
                <a:effectLst/>
                <a:latin typeface="adobe-clean"/>
              </a:rPr>
              <a:t>customerNumber</a:t>
            </a:r>
            <a:r>
              <a:rPr lang="en-US" b="0" i="0" dirty="0">
                <a:solidFill>
                  <a:srgbClr val="4B4B4B"/>
                </a:solidFill>
                <a:effectLst/>
                <a:latin typeface="adobe-clean"/>
              </a:rPr>
              <a:t> = 125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365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32E7F7-C185-4DDC-8424-FD4F1CBBE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40" y="0"/>
            <a:ext cx="8522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3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79EC-E0AE-4E5B-8415-0E9C6A30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COUNT, SUM, AVG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C5E3F-1BD5-47E3-AACC-96852B3F7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85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AVG: ORTALAMA</a:t>
            </a:r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b="1" dirty="0"/>
              <a:t>AVG</a:t>
            </a:r>
            <a:r>
              <a:rPr lang="en-US" dirty="0"/>
              <a:t>(</a:t>
            </a:r>
            <a:r>
              <a:rPr lang="en-US" dirty="0" err="1"/>
              <a:t>alan_adi</a:t>
            </a:r>
            <a:r>
              <a:rPr lang="en-US" dirty="0"/>
              <a:t>) FROM </a:t>
            </a:r>
            <a:r>
              <a:rPr lang="en-US" dirty="0" err="1"/>
              <a:t>tablo_adi</a:t>
            </a:r>
            <a:r>
              <a:rPr lang="en-US" dirty="0"/>
              <a:t> GROUP BY </a:t>
            </a:r>
            <a:r>
              <a:rPr lang="en-US" dirty="0" err="1"/>
              <a:t>alan_adi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SUM: TOPLAM</a:t>
            </a:r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b="1" dirty="0"/>
              <a:t>SUM</a:t>
            </a:r>
            <a:r>
              <a:rPr lang="en-US" dirty="0"/>
              <a:t>(</a:t>
            </a:r>
            <a:r>
              <a:rPr lang="en-US" dirty="0" err="1"/>
              <a:t>alan_adi</a:t>
            </a:r>
            <a:r>
              <a:rPr lang="en-US" dirty="0"/>
              <a:t>) FROM </a:t>
            </a:r>
            <a:r>
              <a:rPr lang="en-US" dirty="0" err="1"/>
              <a:t>tablo_adi</a:t>
            </a:r>
            <a:r>
              <a:rPr lang="en-US" dirty="0"/>
              <a:t> GROUP BY </a:t>
            </a:r>
            <a:r>
              <a:rPr lang="en-US" dirty="0" err="1"/>
              <a:t>alan_adi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COUNT: SAYI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b="1" dirty="0"/>
              <a:t>COUNT</a:t>
            </a:r>
            <a:r>
              <a:rPr lang="en-US" dirty="0"/>
              <a:t>(</a:t>
            </a:r>
            <a:r>
              <a:rPr lang="en-US" dirty="0" err="1"/>
              <a:t>alan_adi</a:t>
            </a:r>
            <a:r>
              <a:rPr lang="en-US" dirty="0"/>
              <a:t>) FROM </a:t>
            </a:r>
            <a:r>
              <a:rPr lang="en-US" dirty="0" err="1"/>
              <a:t>tablo_adi</a:t>
            </a:r>
            <a:r>
              <a:rPr lang="en-US" dirty="0"/>
              <a:t> GROUP BY </a:t>
            </a:r>
            <a:r>
              <a:rPr lang="en-US" dirty="0" err="1"/>
              <a:t>alan_adi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396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F9C6-C51B-4776-9806-DD1CCE5E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Stokta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hangisidir</a:t>
            </a:r>
            <a:r>
              <a:rPr lang="en-US" dirty="0"/>
              <a:t>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ECBB-0A9D-4B52-AA55-90B7C25D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62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* FROM products ORDER BY </a:t>
            </a:r>
            <a:r>
              <a:rPr lang="en-US" dirty="0" err="1"/>
              <a:t>quantityInStock</a:t>
            </a:r>
            <a:r>
              <a:rPr lang="en-US" dirty="0"/>
              <a:t> DESC LIMIT 1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529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C647-627F-4EC0-8494-B56D227D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Miktar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sipariş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model </a:t>
            </a:r>
            <a:r>
              <a:rPr lang="en-US" dirty="0" err="1"/>
              <a:t>hangisidir</a:t>
            </a:r>
            <a:r>
              <a:rPr lang="en-US" dirty="0"/>
              <a:t>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19CC1-B9FA-4563-96FD-EB11691C6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99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</a:t>
            </a:r>
            <a:r>
              <a:rPr lang="tr-TR" dirty="0"/>
              <a:t> productCode, </a:t>
            </a:r>
            <a:r>
              <a:rPr lang="en-US" dirty="0"/>
              <a:t>SUM</a:t>
            </a:r>
            <a:r>
              <a:rPr lang="tr-TR" dirty="0"/>
              <a:t>(quantityOrdered) </a:t>
            </a:r>
            <a:endParaRPr lang="en-US" dirty="0"/>
          </a:p>
          <a:p>
            <a:pPr marL="0" indent="0">
              <a:buNone/>
            </a:pPr>
            <a:r>
              <a:rPr lang="tr-TR" dirty="0"/>
              <a:t>FROM orderdetails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</a:t>
            </a:r>
            <a:r>
              <a:rPr lang="tr-TR" dirty="0"/>
              <a:t> productCode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tr-TR" dirty="0"/>
              <a:t>sum(quantityOrdered) DESC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LIMIT</a:t>
            </a:r>
            <a:r>
              <a:rPr lang="tr-TR" dirty="0"/>
              <a:t> 1 </a:t>
            </a:r>
          </a:p>
        </p:txBody>
      </p:sp>
    </p:spTree>
    <p:extLst>
      <p:ext uri="{BB962C8B-B14F-4D97-AF65-F5344CB8AC3E}">
        <p14:creationId xmlns:p14="http://schemas.microsoft.com/office/powerpoint/2010/main" val="199399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294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adobe-clean</vt:lpstr>
      <vt:lpstr>Arial</vt:lpstr>
      <vt:lpstr>Arial Unicode MS</vt:lpstr>
      <vt:lpstr>Calibri</vt:lpstr>
      <vt:lpstr>Calibri Light</vt:lpstr>
      <vt:lpstr>Office Theme</vt:lpstr>
      <vt:lpstr>YBS 112</vt:lpstr>
      <vt:lpstr>SQL JOIN</vt:lpstr>
      <vt:lpstr>Örnek veritabanı sorgusu</vt:lpstr>
      <vt:lpstr>SQL GROUP BY</vt:lpstr>
      <vt:lpstr>SQL UPDATE</vt:lpstr>
      <vt:lpstr>PowerPoint Presentation</vt:lpstr>
      <vt:lpstr>SQL COUNT, SUM, AVG</vt:lpstr>
      <vt:lpstr>Stokta en fazla bulunan ürün hangisidir?</vt:lpstr>
      <vt:lpstr>Miktar olarak en fazla sipariş edilen model hangisidir?</vt:lpstr>
      <vt:lpstr>En fazla satılan ürünün ürünü kodu nedir?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YBS 112</dc:title>
  <dc:creator>Yasar Kucukefe</dc:creator>
  <cp:lastModifiedBy>Yasar Kucukefe</cp:lastModifiedBy>
  <cp:revision>15</cp:revision>
  <dcterms:created xsi:type="dcterms:W3CDTF">2021-03-18T11:05:36Z</dcterms:created>
  <dcterms:modified xsi:type="dcterms:W3CDTF">2021-03-18T13:33:16Z</dcterms:modified>
</cp:coreProperties>
</file>