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75D5-5F48-48A2-97E5-276CD7264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DBE7F-4DD2-4189-B232-87F3D9D0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051E-10BD-4A51-8CF8-2B1F786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30FB-D9A1-4D03-8299-71058DEA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C6AF-4A0A-4713-9CCA-86F30EC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54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7B57-709F-4890-A418-C750C8F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496D2-83A8-4830-9831-98ECBA760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8100-94F4-4490-8015-3FA93F40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39B6-B9D3-4831-BA79-18BEC1D9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9783-5222-48A4-8347-5E20BE2B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70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5855C-29E7-44A3-A89D-A5B1CE381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768C-3A47-4FCA-A61A-8BEDAE9B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F41B-E338-49FF-905C-ADB4687D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405B-F191-43A2-97CA-AB4BB2A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197C-99AD-44A5-BDDB-2EB3B287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73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887B-59C1-4C66-8FC3-10E8DCD3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26DB-FFAA-4EAD-A1A9-880F52AF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332E-6900-4720-AEAE-664204D0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B8B2-4805-4F71-8A7E-8D5FEE5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5D31-7641-409F-BC2B-7599768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77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6351-119C-45D0-9E5A-42F3F5D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9888-2CA9-49EC-AD64-1FBB8304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6298-428C-4C7D-A5C0-4ED6AAC1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B868-959D-4E68-B87F-64D2AAA2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F61F-5093-47A9-B16E-35664CC0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84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7949-54A1-41C9-AF9D-AE311B40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E91F-A662-4522-8446-31092BC17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EF196-B121-444B-8947-98DAFB0F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7FF4-9381-4BED-B845-40AF95B5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4CBC-A709-46CA-8BC1-0B3C646E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9337F-D096-4A13-B444-0DB358AE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83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2B97-A663-4355-910F-A3585236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3EBD-3E3F-4ED8-A0BB-DB2D8D8D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7342-609D-45F4-844B-3BD48B90E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E9D6C-08EF-4803-9E50-B886AE95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31CC2-53D1-45B6-B970-22A41D70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809FA-C4FC-48E6-8F62-8A68E848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24276-2914-4FD8-A139-BEAB9184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67819-6799-4050-8085-1ACDE29D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46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82B5-AED2-4E7F-BEB9-79D5C40A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B3301-0709-44E4-AD31-68EAAA85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0D12-DD95-4A9B-B9D7-67664357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E860E-79A5-476D-A7AB-7C9D23E4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64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F6B91-7D16-4B90-9CB1-0384C006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30FA-63F1-456D-8E04-A2DF32DC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BD98C-3D52-4B14-A5FC-98AD8798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84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78F5-4BAC-4FB9-86D5-DDBCB97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4D94-1C16-46BF-998E-7CF81382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D4FC8-3DD7-4F0A-8E00-D05A6D1E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820B-E2BE-4055-B6A7-0D2DBACC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175B2-30CF-4C6A-A203-05EF9DCC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31530-967B-4414-BB10-2C95A5EC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2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4D3A-BA24-4578-A51A-3E214302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5A1D9-B92E-43CC-A3B0-BBD809DE5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95FC0-550F-49FC-B5B1-F94D3D79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40BAB-2C7A-4955-9524-05CA78BD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6BFF4-2DDE-4BDE-8AAB-96933E5A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AE7DA-0C65-44AE-AD46-E5A4D1A5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67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2F2A8-184C-46FF-A678-A620126A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00E2-B92C-415B-9CBC-CF9C1A8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9B3A-302D-4FC7-A56D-C58199AEE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FA60-2040-4C71-B2E8-849E11C97757}" type="datetimeFigureOut">
              <a:rPr lang="tr-TR" smtClean="0"/>
              <a:t>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1EEB-E614-4F88-B392-61080F44F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A7BC-E3BB-4B26-9D62-3345A0F2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00BF-2737-47FC-8776-645EEED8EC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20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EA4A-7770-48BA-99B4-D5E7CF808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79BA0-6C94-43DD-9AF3-0544F6A74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667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BF17-7A20-4E5F-BC66-8C42C37B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2D1E-868B-4C52-AACF-5E27CC31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avantajları</a:t>
            </a:r>
            <a:endParaRPr lang="en-US" dirty="0"/>
          </a:p>
          <a:p>
            <a:r>
              <a:rPr lang="en-US" dirty="0" err="1"/>
              <a:t>Bloklamayan</a:t>
            </a:r>
            <a:r>
              <a:rPr lang="en-US" dirty="0"/>
              <a:t> G/Ç (non-blocking I/O)</a:t>
            </a:r>
          </a:p>
          <a:p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transferi</a:t>
            </a:r>
            <a:endParaRPr lang="en-US" dirty="0"/>
          </a:p>
          <a:p>
            <a:r>
              <a:rPr lang="en-US" dirty="0" err="1"/>
              <a:t>Ölçeklenebilirlik</a:t>
            </a:r>
            <a:r>
              <a:rPr lang="en-US" dirty="0"/>
              <a:t> (scalability)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olaraj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Node.js </a:t>
            </a:r>
            <a:r>
              <a:rPr lang="en-US" dirty="0" err="1"/>
              <a:t>bir</a:t>
            </a:r>
            <a:r>
              <a:rPr lang="en-US" dirty="0"/>
              <a:t> “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ortamıdır</a:t>
            </a:r>
            <a:r>
              <a:rPr lang="en-US" dirty="0"/>
              <a:t> (runtime environment)</a:t>
            </a:r>
          </a:p>
          <a:p>
            <a:pPr marL="0" indent="0">
              <a:buNone/>
            </a:pPr>
            <a:r>
              <a:rPr lang="tr-TR" dirty="0"/>
              <a:t>https://tr.wikipedia.org/wiki/Node.js</a:t>
            </a:r>
          </a:p>
        </p:txBody>
      </p:sp>
    </p:spTree>
    <p:extLst>
      <p:ext uri="{BB962C8B-B14F-4D97-AF65-F5344CB8AC3E}">
        <p14:creationId xmlns:p14="http://schemas.microsoft.com/office/powerpoint/2010/main" val="17158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302C-EBA6-460B-8B5B-5E8C8742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8F44-E59C-40AB-892A-1CB8DE54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Sıfırdan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Node.js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alacağı</a:t>
            </a:r>
            <a:r>
              <a:rPr lang="en-US" dirty="0"/>
              <a:t> </a:t>
            </a:r>
            <a:r>
              <a:rPr lang="en-US" dirty="0" err="1"/>
              <a:t>klasöre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ekranında</a:t>
            </a:r>
            <a:r>
              <a:rPr lang="en-US" dirty="0"/>
              <a:t> </a:t>
            </a:r>
            <a:r>
              <a:rPr lang="en-US" dirty="0" err="1"/>
              <a:t>gidilir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npm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çalıştırılı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05B79-E680-4170-8C50-7ECB0380169D}"/>
              </a:ext>
            </a:extLst>
          </p:cNvPr>
          <p:cNvSpPr txBox="1"/>
          <p:nvPr/>
        </p:nvSpPr>
        <p:spPr>
          <a:xfrm>
            <a:off x="1331650" y="3429000"/>
            <a:ext cx="476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:</a:t>
            </a:r>
          </a:p>
          <a:p>
            <a:r>
              <a:rPr lang="en-US" dirty="0"/>
              <a:t>node dosya_adı.js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76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66C7-9A2A-4655-818A-80D7AF45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sunucusu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CC04-ABB1-401A-88A0-51888CFD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: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(</a:t>
            </a:r>
            <a:r>
              <a:rPr lang="en-US" b="1" dirty="0"/>
              <a:t>req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kısaltılır</a:t>
            </a:r>
            <a:r>
              <a:rPr lang="en-US" dirty="0"/>
              <a:t> –</a:t>
            </a:r>
            <a:r>
              <a:rPr lang="en-US" dirty="0" err="1"/>
              <a:t>genellikle</a:t>
            </a:r>
            <a:r>
              <a:rPr lang="en-US" dirty="0"/>
              <a:t>-)</a:t>
            </a:r>
          </a:p>
          <a:p>
            <a:r>
              <a:rPr lang="en-US" dirty="0"/>
              <a:t>Response: </a:t>
            </a:r>
            <a:r>
              <a:rPr lang="en-US" dirty="0" err="1"/>
              <a:t>Sunucunun</a:t>
            </a:r>
            <a:r>
              <a:rPr lang="en-US" dirty="0"/>
              <a:t> </a:t>
            </a:r>
            <a:r>
              <a:rPr lang="en-US" dirty="0" err="1"/>
              <a:t>cevabı</a:t>
            </a:r>
            <a:r>
              <a:rPr lang="en-US" dirty="0"/>
              <a:t> (</a:t>
            </a:r>
            <a:r>
              <a:rPr lang="en-US" b="1" dirty="0"/>
              <a:t>res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kısaltılır</a:t>
            </a:r>
            <a:r>
              <a:rPr lang="en-US" dirty="0"/>
              <a:t> –</a:t>
            </a:r>
            <a:r>
              <a:rPr lang="en-US" dirty="0" err="1"/>
              <a:t>genellikle</a:t>
            </a:r>
            <a:r>
              <a:rPr lang="en-US" dirty="0"/>
              <a:t>-)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390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CD8F-095F-4838-B85B-12DF13C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0F10-25A3-481E-AF4D-B15320DE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değiştirilemez</a:t>
            </a:r>
            <a:r>
              <a:rPr lang="en-US" dirty="0"/>
              <a:t>.</a:t>
            </a:r>
          </a:p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değiştirilebilir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944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4C24-85D8-4925-8CDD-A40C196D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13D2-C938-433F-AFCD-2D75B5A1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nesne</a:t>
            </a:r>
            <a:r>
              <a:rPr lang="tr-T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tr-T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isim:</a:t>
            </a:r>
            <a:r>
              <a:rPr lang="tr-T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"Yaşar"</a:t>
            </a:r>
            <a:r>
              <a:rPr lang="tr-T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arac:</a:t>
            </a:r>
            <a:r>
              <a:rPr lang="tr-T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"Küçükefe"</a:t>
            </a:r>
            <a:r>
              <a:rPr lang="tr-T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arac_km:</a:t>
            </a:r>
            <a:r>
              <a:rPr lang="tr-T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000</a:t>
            </a:r>
            <a:r>
              <a:rPr lang="tr-T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nesne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tr-TR" sz="2400" dirty="0"/>
              <a:t>{ isim: 'Yaşar', arac: 'Küçükefe', arac_km: 50</a:t>
            </a:r>
            <a:r>
              <a:rPr lang="en-US" sz="2400" dirty="0"/>
              <a:t>000</a:t>
            </a:r>
            <a:r>
              <a:rPr lang="tr-TR" sz="2400" dirty="0"/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C5BD4-C69C-4197-90BF-B17C926B224C}"/>
              </a:ext>
            </a:extLst>
          </p:cNvPr>
          <p:cNvSpPr txBox="1"/>
          <p:nvPr/>
        </p:nvSpPr>
        <p:spPr>
          <a:xfrm>
            <a:off x="838200" y="3684233"/>
            <a:ext cx="9664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Yaşar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arac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'Nissan'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r-T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arac_km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nesne_2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arac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arac_km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/>
              <a:t>console.log(nesne_2)</a:t>
            </a:r>
          </a:p>
          <a:p>
            <a:r>
              <a:rPr lang="tr-TR" sz="1800" dirty="0"/>
              <a:t>{ isim: 'Yaşar', arac: 'Küçükefe', arac_km: '50' }</a:t>
            </a:r>
          </a:p>
          <a:p>
            <a:endParaRPr lang="en-US" sz="1800" dirty="0"/>
          </a:p>
          <a:p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525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10. Hafta</vt:lpstr>
      <vt:lpstr>Node.js</vt:lpstr>
      <vt:lpstr>npm init</vt:lpstr>
      <vt:lpstr>Web sunucusu</vt:lpstr>
      <vt:lpstr>Javascript</vt:lpstr>
      <vt:lpstr>JSON (Javascript Object Notation)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Hafta</dc:title>
  <dc:creator>Yasar Kucukefe</dc:creator>
  <cp:lastModifiedBy>Yasar Kucukefe</cp:lastModifiedBy>
  <cp:revision>10</cp:revision>
  <dcterms:created xsi:type="dcterms:W3CDTF">2021-05-05T06:04:00Z</dcterms:created>
  <dcterms:modified xsi:type="dcterms:W3CDTF">2021-05-05T09:29:14Z</dcterms:modified>
</cp:coreProperties>
</file>