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7365-31B5-4D77-AE0B-BBA21B458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CCFE-B013-4666-A668-76D25B6F5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6A7D-4A86-45AA-83CE-6E38979E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F8471-0FC5-4F34-86C5-EDC1D51E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62522-4E0F-4C5B-8705-40423C88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55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6D46-7BCA-4EF0-B9C4-2DF4B993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28328-51DB-44D5-B4FB-C928E4FC4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1BEF-4A0E-4F61-BED3-99CCBFD7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7527-51C7-4FFE-A17C-05174AC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A5610-6ECD-42F2-A954-4921E8C2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27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0A5CC-1F4F-4462-9B18-4515022B9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EB1C-23E3-4B74-B3B9-F0DD8896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BFB6-6642-479D-A85C-D74B9EC8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0CB3-E98F-495D-84A0-E92D911C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65F7-EAF6-48F0-B911-80C59FD7A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55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1016-4FBC-44F9-93E2-97156345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7636-F05D-4CC7-A66E-19814327B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6B27-A150-40B4-88F5-04677468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344E-C60E-4D0C-9D07-788F76B2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E973-0009-4BD9-9748-298C4241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10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8FB9-080C-4B3B-A2B4-C1B343CD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55B41-F19F-438A-84F9-BBEDD9260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E5A16-7CEE-416B-AF38-E486C322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B65F-F76E-462D-8802-AC4C233E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8261-40E9-458E-979D-4FE864E4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74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58D1-9A0B-4E1B-A445-8AA34CF3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D51C-33E1-43FD-A273-8523475ED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38FD0-9A9D-4C2B-B7D7-3805AA822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960BD-C6E7-47DD-A926-04CBE5F5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3F8FB-EB4F-434F-889F-1719822A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EBDF6-90E3-4CAF-9973-8540A1FC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17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10C8-F7B3-4F7D-8A21-64B3BE89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3577-2A91-4E88-BD40-8F335E756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74FE4-1D30-49E5-8767-18D112367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23395-8B5D-4D6D-986F-4331A6C22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DBD3F-755A-49CB-9080-72F8A0D43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2462E-8977-45CF-B036-93FB99B9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89F70-D8AE-4B3F-9906-03D021FC1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E176-4B40-4472-B84A-5E91CBDC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63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836D-29B2-4BC5-A31F-3A9B9CB1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A6E7D-FAF1-45BC-9B32-CB855B18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27A03-F132-4348-BB2E-FB7DA1B1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BCA52-932B-4EE5-B265-414D3C16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343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54976-C567-4147-A894-F742C324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0B310-3392-4BE5-B93B-B843AF0D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5953F-1174-43B2-89AF-1947B0A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846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A6C6E-F0AC-4263-8A67-4C6C463D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5B9F-77D6-48A8-920F-D5634327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A4844-1749-4C4B-8EC2-2ED90E379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2E85-BCDA-48E9-9F39-40EE115F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0378-434E-40C2-A56C-1DF54FBF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68E3B-99A1-444F-98DA-F09C4877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883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7B91-5D39-4D75-B9E1-D6C4AA73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F357D-9E89-4251-85CE-245180607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B73E7-9F38-4989-BF35-0D5D79163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05897-86AB-4569-B0F1-961E27BA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95BF-EF9E-43F6-9F38-4201240F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435D3-C980-4600-AFCC-C8EF22C3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722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C1B76-2EAC-4D4D-8382-676A055CD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749EF-9553-4A98-91F1-3D1019E9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A0BE1-12CA-4D81-BCFD-AE91821A8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D7EFC-9F12-4B02-81A7-FED007AFB04F}" type="datetimeFigureOut">
              <a:rPr lang="tr-TR" smtClean="0"/>
              <a:t>3.05.2021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8BF8-D344-416F-B710-659B47147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41DC-76F8-4238-9A89-753F237A2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02CD-832B-45E9-B8A3-8761FC4890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936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BB10-0739-4927-8A25-CF8266F61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YBS 306</a:t>
            </a:r>
            <a:endParaRPr lang="tr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72777-37D6-4A28-9EDE-0B94CCDB15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en-US" dirty="0" err="1"/>
              <a:t>Mayıs</a:t>
            </a:r>
            <a:r>
              <a:rPr lang="en-US" dirty="0"/>
              <a:t> 2021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914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465F-6191-465D-8E01-285251BA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İşletim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FE84-9011-47FC-83F4-AD3643505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b="1" dirty="0" err="1"/>
              <a:t>çoğunlukla</a:t>
            </a:r>
            <a:r>
              <a:rPr lang="en-US" dirty="0"/>
              <a:t> Java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dışında</a:t>
            </a:r>
            <a:r>
              <a:rPr lang="en-US" dirty="0"/>
              <a:t> Flutter, React Native, Kotlin, Ionic, … de </a:t>
            </a:r>
            <a:r>
              <a:rPr lang="en-US" dirty="0" err="1"/>
              <a:t>kullanılabilir</a:t>
            </a:r>
            <a:r>
              <a:rPr lang="en-US" dirty="0"/>
              <a:t>.</a:t>
            </a:r>
          </a:p>
          <a:p>
            <a:r>
              <a:rPr lang="en-US" dirty="0"/>
              <a:t>Java </a:t>
            </a:r>
            <a:r>
              <a:rPr lang="en-US" dirty="0" err="1"/>
              <a:t>ile</a:t>
            </a:r>
            <a:r>
              <a:rPr lang="en-US" dirty="0"/>
              <a:t> Android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geliştirirken</a:t>
            </a:r>
            <a:r>
              <a:rPr lang="en-US" dirty="0"/>
              <a:t> IDE* </a:t>
            </a:r>
            <a:r>
              <a:rPr lang="en-US" dirty="0" err="1"/>
              <a:t>olarak</a:t>
            </a:r>
            <a:r>
              <a:rPr lang="en-US" dirty="0"/>
              <a:t> Android Studio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İndirme</a:t>
            </a:r>
            <a:r>
              <a:rPr lang="en-US" dirty="0"/>
              <a:t> </a:t>
            </a:r>
            <a:r>
              <a:rPr lang="en-US" dirty="0" err="1"/>
              <a:t>linki</a:t>
            </a:r>
            <a:r>
              <a:rPr lang="en-US" dirty="0"/>
              <a:t>: https://developer.android.com/studio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* IDE: Integrated Development Environment (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Ortamı</a:t>
            </a:r>
            <a:r>
              <a:rPr lang="en-US" dirty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7022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88D277-9762-434C-AD07-23CEA866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92216"/>
            <a:ext cx="5892800" cy="591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C8E72A-21C7-4FD6-9030-844FA3B7AD1A}"/>
              </a:ext>
            </a:extLst>
          </p:cNvPr>
          <p:cNvSpPr txBox="1">
            <a:spLocks/>
          </p:cNvSpPr>
          <p:nvPr/>
        </p:nvSpPr>
        <p:spPr>
          <a:xfrm>
            <a:off x="723900" y="1136650"/>
            <a:ext cx="3819525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Android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5275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861F-9580-4B1A-B1CB-56EC78E8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Toast</a:t>
            </a:r>
            <a:endParaRPr lang="tr-T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A840FB6-BAD0-4A09-BE14-77B1ABF1C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34" y="1659416"/>
            <a:ext cx="6063448" cy="2462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makeText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this, 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"Döngü aşaması: onCreate"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Toast.</a:t>
            </a:r>
            <a:r>
              <a:rPr kumimoji="0" lang="tr-TR" altLang="tr-TR" sz="10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LENGTH_LONG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).show()</a:t>
            </a:r>
            <a:r>
              <a:rPr kumimoji="0" lang="tr-TR" altLang="tr-TR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r-TR" alt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5CB627-2346-45DF-96DE-7A660D0B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34" y="3263166"/>
            <a:ext cx="5193436" cy="10156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tv_baslik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.setOnClickListener(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View.OnClickListener()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(View v) {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94FB38-2393-43A0-B06F-F9A96A39A783}"/>
              </a:ext>
            </a:extLst>
          </p:cNvPr>
          <p:cNvSpPr txBox="1">
            <a:spLocks/>
          </p:cNvSpPr>
          <p:nvPr/>
        </p:nvSpPr>
        <p:spPr>
          <a:xfrm>
            <a:off x="838200" y="22042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setOnClickListener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864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YBS 306</vt:lpstr>
      <vt:lpstr>Android İşletim Sistemi</vt:lpstr>
      <vt:lpstr>PowerPoint Presentation</vt:lpstr>
      <vt:lpstr>Toast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YBS 306</dc:title>
  <dc:creator>Yasar Kucukefe</dc:creator>
  <cp:lastModifiedBy>Yasar Kucukefe</cp:lastModifiedBy>
  <cp:revision>6</cp:revision>
  <dcterms:created xsi:type="dcterms:W3CDTF">2021-05-03T07:54:06Z</dcterms:created>
  <dcterms:modified xsi:type="dcterms:W3CDTF">2021-05-03T10:30:53Z</dcterms:modified>
</cp:coreProperties>
</file>