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DC2C-C3CE-49C4-BCE4-6F09344E9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51B6-6EF3-40E8-B997-7699F1BF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0FA5-3748-4420-8BEC-F3079481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98AE-7B9F-40EE-8A03-FF535E52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9537-E9DC-4033-9813-F3E88EB3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97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E2D6-D3C8-4356-8B11-A51980F5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A6D75-E810-4C31-A7BC-BC2545C1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4A0C-57BD-4950-9AA3-B2230CC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F3A2-9042-460E-A4B2-E71A839C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5506-C37B-46D5-A9EF-9D114E7F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83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C4642-0FEE-4491-949D-63970E9F3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2ED1-30D8-4FB5-ADED-DBFD02F26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9FB4-42E6-4ACF-A2EA-E96E32A6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DDE9-4C86-432E-96F4-F5B5C45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1C90-65F3-415B-832B-3BD8965D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54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0DA-3736-46D7-B6F8-6819FA6F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EFDC-5BE1-4890-89EA-28E7844F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6918-61CA-4651-9410-744D26BE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E9E6-61D0-4396-B599-3A7FDE76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15E3-1BB2-4138-944E-6EC868D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8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75E2-EA47-4AD2-9905-8166FBE3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69862-1494-4B84-8406-E3DBB396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00D4-EE76-4957-AA3B-D7A7E66C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5BDD-0BA0-4FE9-BD6B-F64B2643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E711-ED80-4B90-A447-D515F3F4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12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F3C1-1264-48B7-97E0-A4282D61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C455-0AD6-4903-AD65-CEA8B0498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6C731-3156-4B39-BE2D-E2FF5A1F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3D04-9630-46A7-82EF-BD1D57A5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76C5-92CF-4AC5-AEA1-6B33C4E9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48613-A5B0-4D33-B9BE-A57757CD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67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2ABF-9A45-4203-BB4F-96B014C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996D5-4BEC-455F-B548-536DAC76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0FC4-BD43-4EA5-A247-2CA5A574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55783-48B1-40CC-BD19-66A045012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95D1D-8E69-4D78-98AE-9F5734771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C3D3-03B2-4887-BA96-815F9347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69BA7-A205-4012-B7A1-C4DD22E2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639A8-A435-4C7B-AF7B-553FB999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1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D963-66B6-4F82-9CB7-A458B93B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F8AAA-2130-4895-830B-EF7F8482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D6D58-139A-40EA-A399-D2004498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7C09-DF6C-4963-9C14-BDDB5E73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29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2C5BD-F6CE-4AE6-97D2-2BF2061B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0CA87-36F9-4C99-B08E-B07A596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31B8D-69D9-4D0E-A643-0F92C77F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26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310D-D201-4DC6-8F95-219B37CC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4D22-9213-4A36-A50F-F418DFB6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8BFE-94BB-4115-98CC-2F0C51A5D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6FB91-E656-4B08-B3AC-835B5272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04C0-DDA5-4655-87DD-60BC487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B83B-15A2-45E0-98BE-C2A65A5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03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88CB-71D6-4081-9B68-34766081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F5853-0998-4571-8C6E-45D75EFA4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6C093-E93D-49BF-AC3F-C9E8EDD7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5FE7-658A-4B80-BE47-9C7BBC28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5DF1-F333-4CC2-A052-CE2CBB25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505C6-CDFA-413D-AF9D-0E46795C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9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4478D-09AB-4DE0-9D16-B7FDD17F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80D9-3EF0-461F-8084-332B3FAF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290-550C-4E35-A95A-32B3CEA03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2FF8-4087-45D1-B622-7700D5F74863}" type="datetimeFigureOut">
              <a:rPr lang="tr-TR" smtClean="0"/>
              <a:t>15.02.2022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8BE7-8822-4DAF-89CE-68D496DE5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874A-BA07-4099-923B-5294064B3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9E7F-3E8C-496B-8E50-30C8586A9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6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5475-6ED3-4AC4-99B2-76AD200BC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Yapay Zeka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590A-2443-444F-9B70-39A5F2CDE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15.2.2022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71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B00D-9EC0-4F4F-8EF4-37391A9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E173-2D1A-4CB3-ACD3-E2DDBBE5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908" y="1825624"/>
            <a:ext cx="6015892" cy="4301637"/>
          </a:xfrm>
        </p:spPr>
        <p:txBody>
          <a:bodyPr>
            <a:normAutofit/>
          </a:bodyPr>
          <a:lstStyle/>
          <a:p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insanlara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</a:t>
            </a:r>
            <a:r>
              <a:rPr lang="en-US" dirty="0" err="1"/>
              <a:t>işlevleri</a:t>
            </a:r>
            <a:r>
              <a:rPr lang="en-US" dirty="0"/>
              <a:t> </a:t>
            </a:r>
            <a:r>
              <a:rPr lang="en-US" dirty="0" err="1"/>
              <a:t>yapabilmesini</a:t>
            </a:r>
            <a:r>
              <a:rPr lang="en-US" dirty="0"/>
              <a:t> </a:t>
            </a:r>
            <a:r>
              <a:rPr lang="en-US" dirty="0" err="1"/>
              <a:t>amaçlayan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asistanlar</a:t>
            </a:r>
            <a:r>
              <a:rPr lang="en-US" dirty="0"/>
              <a:t> (Siri, Google </a:t>
            </a:r>
            <a:r>
              <a:rPr lang="en-US" dirty="0" err="1"/>
              <a:t>Asistan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Sürücüsüz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  <a:p>
            <a:pPr lvl="1"/>
            <a:r>
              <a:rPr lang="en-US" dirty="0" err="1"/>
              <a:t>Satınalma</a:t>
            </a:r>
            <a:r>
              <a:rPr lang="en-US" dirty="0"/>
              <a:t> </a:t>
            </a:r>
            <a:r>
              <a:rPr lang="en-US" dirty="0" err="1"/>
              <a:t>tavsiyeleri</a:t>
            </a:r>
            <a:endParaRPr lang="en-US" dirty="0"/>
          </a:p>
          <a:p>
            <a:pPr lvl="1"/>
            <a:r>
              <a:rPr lang="en-US" dirty="0"/>
              <a:t>Video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tavsiyeleri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yazısı</a:t>
            </a:r>
            <a:r>
              <a:rPr lang="en-US" dirty="0"/>
              <a:t> </a:t>
            </a:r>
            <a:r>
              <a:rPr lang="en-US" dirty="0" err="1"/>
              <a:t>tanıma</a:t>
            </a:r>
            <a:endParaRPr lang="en-US" dirty="0"/>
          </a:p>
          <a:p>
            <a:pPr lvl="1"/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tanıma</a:t>
            </a:r>
            <a:endParaRPr lang="en-US" dirty="0"/>
          </a:p>
          <a:p>
            <a:pPr lvl="1"/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işleme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BD0E-F61A-4D79-8611-4A01F6C0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66" y="1825625"/>
            <a:ext cx="3302049" cy="45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9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82F9-3454-4A7B-933C-A82DA28D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Kaynaklar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3FB96-65AF-4543-85DF-3274F9C49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724"/>
            <a:ext cx="1883732" cy="25925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6C3C3-E0C4-450D-80FA-0F1133760DA2}"/>
              </a:ext>
            </a:extLst>
          </p:cNvPr>
          <p:cNvSpPr txBox="1"/>
          <p:nvPr/>
        </p:nvSpPr>
        <p:spPr>
          <a:xfrm>
            <a:off x="2649416" y="16343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https://www.manning.com/books/deep-learning-with-python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275DA-317E-4A52-84CD-4E801480D8D4}"/>
              </a:ext>
            </a:extLst>
          </p:cNvPr>
          <p:cNvSpPr txBox="1"/>
          <p:nvPr/>
        </p:nvSpPr>
        <p:spPr>
          <a:xfrm>
            <a:off x="1094154" y="4467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https://www.kaggle.com/</a:t>
            </a:r>
          </a:p>
        </p:txBody>
      </p:sp>
    </p:spTree>
    <p:extLst>
      <p:ext uri="{BB962C8B-B14F-4D97-AF65-F5344CB8AC3E}">
        <p14:creationId xmlns:p14="http://schemas.microsoft.com/office/powerpoint/2010/main" val="355416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EB19-7581-4A1A-B53D-2AB704B2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(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)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Sağlayıcıları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7423-FE91-4CA0-ABFC-5ED17566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AI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…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46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Yapay Zeka</vt:lpstr>
      <vt:lpstr>Yapay Zeka</vt:lpstr>
      <vt:lpstr>Kaynaklar</vt:lpstr>
      <vt:lpstr>AI (Yapay Zeka) Servis Sağlayıcıları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</dc:title>
  <dc:creator>Yasar Kucukefe</dc:creator>
  <cp:lastModifiedBy>Yasar Kucukefe</cp:lastModifiedBy>
  <cp:revision>3</cp:revision>
  <dcterms:created xsi:type="dcterms:W3CDTF">2022-02-15T05:57:28Z</dcterms:created>
  <dcterms:modified xsi:type="dcterms:W3CDTF">2022-02-15T08:29:59Z</dcterms:modified>
</cp:coreProperties>
</file>