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E282-0566-4534-9FCD-32EDB4E19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4D67-5FD0-44E6-A455-6855E6761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0B6C-5DE8-4AD2-B59F-05CBCB1D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D8DF-6A6F-4CD7-895A-87321852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E01C-6FD8-4735-927E-7F594215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E2C9-40DB-4892-B08A-4EFC5D7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9CDC5-8651-4927-9435-6EB150075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C4D1-F02B-41A3-9650-02140BC5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7A46-08FA-4852-B240-D2FE9B0A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07CE-EC68-42A1-95A9-4B889192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0D78C-43F3-4D36-AE12-AEF4FBE12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46C2-E0EF-4590-8F26-2FD7A946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77E7-053F-46FB-9CAA-9409DDEE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1BA3-14A7-4ADD-AC0F-2999531A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1908-40FC-4C6E-B547-87B0ECE3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04DB-AADD-411D-9B0D-578A6EB3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D3C8-A39A-4E85-86A5-85C70217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9191-764D-4C00-B4F4-5CC7AE48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AB0-E26F-4CD5-B846-D722A801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C7E4-C224-4B86-BD79-0A411BF6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CFCF-1E54-48F8-A6BF-749C3D09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647B-56B0-4C86-B2CF-7EFE8067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538B-E2E0-4D52-A43A-BE9515C1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F066-621D-454E-A71D-D21AEE46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4270-EA0C-417B-BCAD-439D05C1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794E-E59D-4DA6-9FF8-03BBD59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C6AE-871F-4A08-8177-49EB11DC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306AF-8B92-4AD4-B55C-31E2CCA1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2294-A784-4CC8-9C9C-0C3D2A4E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354C-2767-44D4-AEDB-F47A0955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B3A6-0298-4819-95AD-DAEAFECF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B420-E814-4946-AB2F-ABCFA0C4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78FFD-E2D8-4AE0-81A7-9F91E804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CA23-5F7F-4721-AB45-9CAB9204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DB041-9D94-4C88-B2E2-5AF75F205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375C-B8A8-4E2F-8037-5463B96F6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4B369-4C49-428C-A64A-4979C502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EF07-F5E6-4720-9567-005E7680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B389-19F8-4C8D-AC28-4B569E75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71F-F2AA-40D1-A33E-3E3E855C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40D0D-98F2-4DE9-B5A9-25C189EB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53F6-2A2F-45A6-9B71-97DB7A82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64AAD-59C8-4203-9A96-07BB3DD3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09298-40FB-4B4E-96AC-9A78686B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872E2-27F2-4DFD-9BDF-E701C78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C0FD-5243-489C-81C0-64C0E11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7C17-618C-41E4-8DEF-5FA54639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9836-A20D-4318-9F5B-3D99CF3B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6796E-924D-4444-BC24-44A2B489F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3131B-1E3E-4CFD-AA8D-B2D5D6BA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0FA25-6495-4DF9-B6E9-734F716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FC17E-26CB-4543-8E1A-4DA69FB1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F330-0922-40C6-B621-389683B7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F320C-9F7B-480C-86D7-D1632374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B2D26-28F1-44ED-B761-9E51ABF11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CB87-A722-4107-BA09-348E9F8A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1AD8-F040-49B6-967B-B7AF2F19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545C-EEAD-4353-8446-713E104E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7D1C3-01D3-4444-8264-981F1208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AEA2-7349-4F5F-9C6F-347E2C89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A69D-343C-48B1-8F6F-9E58EB2A8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D9EF-4A55-4085-85F3-F9D4B33CC2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C8CD-842B-4FD8-97BC-289787DCE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0BE1-2453-4F7F-BBC8-D48F966B0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98603-2380-4AFE-A148-750111B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878F-E826-4D9A-BBA9-B5E06052F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 211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CED9F-0E15-4FE2-9A39-F6340975C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9.11.2022</a:t>
            </a:r>
          </a:p>
        </p:txBody>
      </p:sp>
    </p:spTree>
    <p:extLst>
      <p:ext uri="{BB962C8B-B14F-4D97-AF65-F5344CB8AC3E}">
        <p14:creationId xmlns:p14="http://schemas.microsoft.com/office/powerpoint/2010/main" val="172345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C8014-524A-4BC3-8D15-F830388C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NAS : Network Attached Storage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564B-76F4-415D-A90D-C76F2B42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Standard bir Ethernet bağlantısı ile dosya paylaşımına ve depolanmasına imkan tanır.</a:t>
            </a:r>
          </a:p>
          <a:p>
            <a:r>
              <a:rPr lang="en-US" sz="2200"/>
              <a:t>Merkezi depolama (backup) işlemi için kullanılır.</a:t>
            </a:r>
          </a:p>
          <a:p>
            <a:r>
              <a:rPr lang="en-US" sz="2200"/>
              <a:t>https://www.nytimes.com/wirecutter/reviews/best-network-attached-storage/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DF85F7E7-58D8-4362-8047-D02C32B8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6" r="3688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854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994F-9971-41F7-946B-FE24606C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(Universal Serial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93A9-5853-4D4F-ADEC-9ABD8A49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780842"/>
          </a:xfrm>
        </p:spPr>
        <p:txBody>
          <a:bodyPr/>
          <a:lstStyle/>
          <a:p>
            <a:r>
              <a:rPr lang="en-US" dirty="0" err="1"/>
              <a:t>Harici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(</a:t>
            </a:r>
            <a:r>
              <a:rPr lang="en-US" dirty="0" err="1"/>
              <a:t>yazıcı</a:t>
            </a:r>
            <a:r>
              <a:rPr lang="en-US" dirty="0"/>
              <a:t>, mouse, </a:t>
            </a:r>
            <a:r>
              <a:rPr lang="en-US" dirty="0" err="1"/>
              <a:t>klavye</a:t>
            </a:r>
            <a:r>
              <a:rPr lang="en-US" dirty="0"/>
              <a:t>, </a:t>
            </a:r>
            <a:r>
              <a:rPr lang="en-US" dirty="0" err="1"/>
              <a:t>harici</a:t>
            </a:r>
            <a:r>
              <a:rPr lang="en-US" dirty="0"/>
              <a:t> disk, power bank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bilgisayarlara</a:t>
            </a:r>
            <a:r>
              <a:rPr lang="en-US" dirty="0"/>
              <a:t> </a:t>
            </a:r>
            <a:r>
              <a:rPr lang="en-US" dirty="0" err="1"/>
              <a:t>bağlamak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türüdür</a:t>
            </a:r>
            <a:r>
              <a:rPr lang="en-US" dirty="0"/>
              <a:t>.</a:t>
            </a:r>
          </a:p>
          <a:p>
            <a:r>
              <a:rPr lang="en-US" dirty="0"/>
              <a:t>Type-A, Type-B, </a:t>
            </a:r>
            <a:r>
              <a:rPr lang="en-US" dirty="0" err="1"/>
              <a:t>ve</a:t>
            </a:r>
            <a:r>
              <a:rPr lang="en-US" dirty="0"/>
              <a:t> Type 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84E28-D7A3-4500-89D5-937B1ECC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0" y="3254139"/>
            <a:ext cx="1016459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9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C82-B24D-461C-9634-25A6B78C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 </a:t>
            </a:r>
            <a:r>
              <a:rPr lang="en-US" dirty="0" err="1"/>
              <a:t>ve</a:t>
            </a:r>
            <a:r>
              <a:rPr lang="en-US" dirty="0"/>
              <a:t>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0ED3-C120-4EE8-8506-71690281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2.0 =&gt; 4 pin</a:t>
            </a:r>
          </a:p>
          <a:p>
            <a:r>
              <a:rPr lang="en-US" dirty="0"/>
              <a:t>USB 3.0 =&gt; 9 pin (10 kata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)</a:t>
            </a:r>
          </a:p>
          <a:p>
            <a:r>
              <a:rPr lang="en-US" dirty="0" err="1"/>
              <a:t>Mavi</a:t>
            </a:r>
            <a:r>
              <a:rPr lang="en-US" dirty="0"/>
              <a:t> =&gt; USB 3.0</a:t>
            </a:r>
          </a:p>
          <a:p>
            <a:r>
              <a:rPr lang="en-US" dirty="0" err="1"/>
              <a:t>Siyah</a:t>
            </a:r>
            <a:r>
              <a:rPr lang="en-US" dirty="0"/>
              <a:t> =&gt; USB 2.0</a:t>
            </a:r>
          </a:p>
        </p:txBody>
      </p:sp>
    </p:spTree>
    <p:extLst>
      <p:ext uri="{BB962C8B-B14F-4D97-AF65-F5344CB8AC3E}">
        <p14:creationId xmlns:p14="http://schemas.microsoft.com/office/powerpoint/2010/main" val="138208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E3F-8F7D-4A89-99B8-327B2551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Elemanları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F5BE-9BAA-4242-ABE4-7AF45141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7710"/>
          </a:xfrm>
        </p:spPr>
        <p:txBody>
          <a:bodyPr/>
          <a:lstStyle/>
          <a:p>
            <a:r>
              <a:rPr lang="en-US" dirty="0" err="1"/>
              <a:t>Klavye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, </a:t>
            </a:r>
            <a:r>
              <a:rPr lang="en-US" dirty="0" err="1"/>
              <a:t>ergonomi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, </a:t>
            </a:r>
            <a:r>
              <a:rPr lang="en-US" dirty="0" err="1"/>
              <a:t>kablolu</a:t>
            </a:r>
            <a:r>
              <a:rPr lang="en-US" dirty="0"/>
              <a:t>/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olması</a:t>
            </a:r>
            <a:endParaRPr lang="en-US" dirty="0"/>
          </a:p>
        </p:txBody>
      </p:sp>
      <p:pic>
        <p:nvPicPr>
          <p:cNvPr id="5" name="Picture 4" descr="A picture containing text, keyboard, computer, indoor&#10;&#10;Description automatically generated">
            <a:extLst>
              <a:ext uri="{FF2B5EF4-FFF2-40B4-BE49-F238E27FC236}">
                <a16:creationId xmlns:a16="http://schemas.microsoft.com/office/drawing/2014/main" id="{026FD458-2A06-47E9-BCDD-110479EB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89" y="2720718"/>
            <a:ext cx="10320413" cy="25670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1A32F9-B3D2-476A-A9F9-1CF59EB257AC}"/>
              </a:ext>
            </a:extLst>
          </p:cNvPr>
          <p:cNvSpPr txBox="1">
            <a:spLocks/>
          </p:cNvSpPr>
          <p:nvPr/>
        </p:nvSpPr>
        <p:spPr>
          <a:xfrm>
            <a:off x="838200" y="5549035"/>
            <a:ext cx="10515600" cy="66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Bağlantı</a:t>
            </a:r>
            <a:r>
              <a:rPr lang="en-US" dirty="0"/>
              <a:t> tipi USB </a:t>
            </a:r>
            <a:r>
              <a:rPr lang="en-US" dirty="0" err="1"/>
              <a:t>kablo</a:t>
            </a:r>
            <a:r>
              <a:rPr lang="en-US" dirty="0"/>
              <a:t>,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kablosuz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6C58-3273-47A8-A22C-F01DBBA0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Mouse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computer mouse&#10;&#10;Description automatically generated">
            <a:extLst>
              <a:ext uri="{FF2B5EF4-FFF2-40B4-BE49-F238E27FC236}">
                <a16:creationId xmlns:a16="http://schemas.microsoft.com/office/drawing/2014/main" id="{614FC6A3-A98D-45B3-983F-D15F3A563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" r="1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460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E7E7-1631-497B-BA6E-6BA63B62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Dönüştürücü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98AAA-F137-4BEF-8021-2CB425AE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22" y="1959473"/>
            <a:ext cx="3767114" cy="40346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262A52-B9FC-4B79-B932-F549519DB401}"/>
              </a:ext>
            </a:extLst>
          </p:cNvPr>
          <p:cNvCxnSpPr/>
          <p:nvPr/>
        </p:nvCxnSpPr>
        <p:spPr>
          <a:xfrm flipV="1">
            <a:off x="2480483" y="3112810"/>
            <a:ext cx="4438835" cy="13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C43A72-A11D-4758-AEAF-2CEA096F982F}"/>
              </a:ext>
            </a:extLst>
          </p:cNvPr>
          <p:cNvSpPr txBox="1"/>
          <p:nvPr/>
        </p:nvSpPr>
        <p:spPr>
          <a:xfrm>
            <a:off x="7025850" y="2899745"/>
            <a:ext cx="14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USB-3.0</a:t>
            </a:r>
            <a:endParaRPr lang="tr-T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A8C120-0754-4024-816C-192B67F29999}"/>
              </a:ext>
            </a:extLst>
          </p:cNvPr>
          <p:cNvCxnSpPr/>
          <p:nvPr/>
        </p:nvCxnSpPr>
        <p:spPr>
          <a:xfrm flipV="1">
            <a:off x="3279473" y="3840778"/>
            <a:ext cx="3639845" cy="9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EE554E-7109-4003-B2F3-E8082BF75A4E}"/>
              </a:ext>
            </a:extLst>
          </p:cNvPr>
          <p:cNvSpPr txBox="1"/>
          <p:nvPr/>
        </p:nvSpPr>
        <p:spPr>
          <a:xfrm>
            <a:off x="7046587" y="3654347"/>
            <a:ext cx="10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HDMI</a:t>
            </a:r>
            <a:endParaRPr lang="tr-T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D5A87F-8749-4F5A-8EEA-138F5A3A3C60}"/>
              </a:ext>
            </a:extLst>
          </p:cNvPr>
          <p:cNvCxnSpPr/>
          <p:nvPr/>
        </p:nvCxnSpPr>
        <p:spPr>
          <a:xfrm flipV="1">
            <a:off x="3874277" y="4444460"/>
            <a:ext cx="3045041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CF684A-502A-4ED7-98EF-929F2779D086}"/>
              </a:ext>
            </a:extLst>
          </p:cNvPr>
          <p:cNvSpPr txBox="1"/>
          <p:nvPr/>
        </p:nvSpPr>
        <p:spPr>
          <a:xfrm>
            <a:off x="7025850" y="4236342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Type-C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946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025F3-52F9-456D-B7CC-6FBD4D8E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Adaptörü</a:t>
            </a:r>
          </a:p>
        </p:txBody>
      </p:sp>
      <p:pic>
        <p:nvPicPr>
          <p:cNvPr id="5" name="Picture 4" descr="A picture containing electronics, adapter&#10;&#10;Description automatically generated">
            <a:extLst>
              <a:ext uri="{FF2B5EF4-FFF2-40B4-BE49-F238E27FC236}">
                <a16:creationId xmlns:a16="http://schemas.microsoft.com/office/drawing/2014/main" id="{8AC63F6A-D59C-41AB-96F8-89851B33E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91839"/>
            <a:ext cx="6780700" cy="52719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E3AE7-89F2-46D7-AA5B-114C31F652F6}"/>
              </a:ext>
            </a:extLst>
          </p:cNvPr>
          <p:cNvCxnSpPr>
            <a:cxnSpLocks/>
          </p:cNvCxnSpPr>
          <p:nvPr/>
        </p:nvCxnSpPr>
        <p:spPr>
          <a:xfrm flipV="1">
            <a:off x="3657600" y="4561609"/>
            <a:ext cx="1989859" cy="119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0889FB-9DFF-4C20-8B9D-139538B3F71F}"/>
              </a:ext>
            </a:extLst>
          </p:cNvPr>
          <p:cNvSpPr txBox="1"/>
          <p:nvPr/>
        </p:nvSpPr>
        <p:spPr>
          <a:xfrm>
            <a:off x="2654877" y="5496791"/>
            <a:ext cx="9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</p:spTree>
    <p:extLst>
      <p:ext uri="{BB962C8B-B14F-4D97-AF65-F5344CB8AC3E}">
        <p14:creationId xmlns:p14="http://schemas.microsoft.com/office/powerpoint/2010/main" val="26703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E92E7-D0F7-45C6-8E36-DD66BA6A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Apple M1 CPU (M2)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6A5E-8387-432C-ACFA-65B64968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Klasik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mimaride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CPU, RAM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GPU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ayrı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donanımlardır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Apple M1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işlemcide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bütün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bu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donanımlar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aradadır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System on a Chip (SoC)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mimarisi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759621-0BDD-4CAF-BD1F-05380F6FD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1" y="1563936"/>
            <a:ext cx="6631341" cy="3730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FDDAB-150E-44C5-A37B-47FA8F2EB848}"/>
              </a:ext>
            </a:extLst>
          </p:cNvPr>
          <p:cNvSpPr txBox="1"/>
          <p:nvPr/>
        </p:nvSpPr>
        <p:spPr>
          <a:xfrm>
            <a:off x="4875616" y="5861562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https://en.wikipedia.org/wiki/Apple_M1</a:t>
            </a:r>
          </a:p>
        </p:txBody>
      </p:sp>
    </p:spTree>
    <p:extLst>
      <p:ext uri="{BB962C8B-B14F-4D97-AF65-F5344CB8AC3E}">
        <p14:creationId xmlns:p14="http://schemas.microsoft.com/office/powerpoint/2010/main" val="111953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YBS 211</vt:lpstr>
      <vt:lpstr>NAS : Network Attached Storage</vt:lpstr>
      <vt:lpstr>USB (Universal Serial Bus)</vt:lpstr>
      <vt:lpstr>USB 2.0 ve 3.0</vt:lpstr>
      <vt:lpstr>Bilgisayar Çevre Elemanları</vt:lpstr>
      <vt:lpstr>Mouse</vt:lpstr>
      <vt:lpstr>Type-C için Dönüştürücü</vt:lpstr>
      <vt:lpstr>Network Adaptörü</vt:lpstr>
      <vt:lpstr>Apple M1 CPU (M2)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 211</dc:title>
  <dc:creator>Yasar Kucukefe</dc:creator>
  <cp:lastModifiedBy>Yasar Kucukefe</cp:lastModifiedBy>
  <cp:revision>3</cp:revision>
  <dcterms:created xsi:type="dcterms:W3CDTF">2022-11-09T05:45:09Z</dcterms:created>
  <dcterms:modified xsi:type="dcterms:W3CDTF">2022-11-09T07:54:15Z</dcterms:modified>
</cp:coreProperties>
</file>