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5E0B-DC4C-4E9E-AECD-898523EE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AF2A9-ACBA-4CFE-8F1B-8EB2D8277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3BD3-4957-4F67-B205-20732D80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1D30-D8AC-450D-95BF-7116F10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CEAA-DBE0-4676-A6AC-0FC0BD00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4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363-88E2-4408-8B9D-23EC88A3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A2FA-0BA5-46CD-B793-B750FF48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5B17-9079-49FD-9CD8-9D5189F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BA63-5522-4CC7-B8EC-3FB70EC8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233-009F-4C8D-9F4E-01429B69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504AF-AE27-4E10-9592-7C14F882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702E-5986-4008-8C87-AD9525A6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16B8-F280-4215-B058-F8505E8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9C93-6CE5-4D84-9720-F3DD40C1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1256-AD06-4C73-BD02-BC79DB42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3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4B9-C8C3-45AD-B5AC-E63E0CF4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DB74-9FE1-4BCB-8CE0-5D9CE36A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48DE-C4A2-43DE-AB42-2A2C2DF8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A54-6365-4426-97F7-09FE8E6E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F020-5CB3-4A9C-80C4-2BA60B59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B52-3FFC-4092-A80A-D8A7EAA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CC75-EB88-42F3-B28B-84C32662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D184-389E-420E-8DB5-7E33A175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7D6E-C148-4C23-AB37-BBA8DBA5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FAE7-E8C1-4FAC-807A-9FEDC7DE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9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CC74-BB95-4745-A9A8-B4D48D9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0160-1CB3-4067-86E4-8D7D2BC1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FB4CC-8BC9-4FC5-B873-E0C4638E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A04A-6E51-4B41-909E-F9F26AB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D726-A647-4CDF-972A-702C89F5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BCE29-A0E8-43E4-B769-363EEBA8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1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46A7-9C6C-4E4C-A53E-7E5B4158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6736-A947-4BE0-B94E-75310544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E348-B320-40CE-B620-2A109509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A23A8-522E-4334-8996-E0493E5D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79687-567C-4014-A51C-3B0EFD30B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6256-7680-4BCF-9E1A-22236D6A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849B-6821-4786-91EF-05B5743C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947B9-6282-432A-B4E2-85B1E65D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4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9D-A9D4-4E1C-B4BB-8E55DC8D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7FA7F-74F5-4CCA-B3E8-447563A5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F8C2-57F5-46FF-9BA1-330F59C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8D4CA-6E89-4C9C-861A-4DE32103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1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20FF3-D2E0-4817-9C55-6E808947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5998-1B95-461C-9A48-876AB1C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D7812-A1C5-4B80-9178-116FA50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35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6BF6-051B-4B96-BB60-5CAEA7A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A90-A9F5-4BE9-9BC2-0217E597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5094-ED35-4768-AA8D-3F122257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789-6D2F-43AB-8A0C-B6C56EF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E567-AC49-4208-B16E-8DF44A03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092B-8099-4B29-AC09-00395607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5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1B98-930B-497C-9118-B3DDA20A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568F-0101-44A3-807C-8163AE0C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7F1-0F74-4A42-85E4-0A88E78E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BCA0-624E-4835-9AA8-9CA49102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D1FA-882A-4BE6-989D-AD4A5D3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1145-8087-475D-8955-34D72C60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8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3E549-C658-40BD-B04C-68F9C5C1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7446-2629-4D36-AC0C-5F19933A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831C-1F6D-4931-8842-F57665BA3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EAE2-A288-4F58-958A-719F3A277370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1CAF-0331-4386-8176-3D495FCA0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11D3-6A52-412A-96DF-B0169B28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2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33E-F691-4A89-968F-47ED451C0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0686-2987-40F0-A285-C6933A3C3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21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F3D3-7079-4E33-96E0-E8F4544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Parçaları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C32-5EFA-4329-98CF-196868EE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İşlemci</a:t>
            </a:r>
            <a:endParaRPr lang="en-US" dirty="0"/>
          </a:p>
          <a:p>
            <a:r>
              <a:rPr lang="en-US" dirty="0" err="1"/>
              <a:t>Anakart</a:t>
            </a:r>
            <a:endParaRPr lang="en-US" dirty="0"/>
          </a:p>
          <a:p>
            <a:r>
              <a:rPr lang="en-US" dirty="0"/>
              <a:t>RAM (Ana </a:t>
            </a:r>
            <a:r>
              <a:rPr lang="en-US" dirty="0" err="1"/>
              <a:t>bellek</a:t>
            </a:r>
            <a:r>
              <a:rPr lang="en-US" dirty="0"/>
              <a:t>, sistem </a:t>
            </a:r>
            <a:r>
              <a:rPr lang="en-US" dirty="0" err="1"/>
              <a:t>belleği</a:t>
            </a:r>
            <a:r>
              <a:rPr lang="en-US" dirty="0"/>
              <a:t>)</a:t>
            </a:r>
          </a:p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kasası</a:t>
            </a:r>
            <a:endParaRPr lang="en-US" dirty="0"/>
          </a:p>
          <a:p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ünitesi</a:t>
            </a:r>
            <a:endParaRPr lang="en-US" dirty="0"/>
          </a:p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en-US" dirty="0"/>
          </a:p>
          <a:p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diski</a:t>
            </a:r>
            <a:r>
              <a:rPr lang="en-US" dirty="0"/>
              <a:t> (</a:t>
            </a:r>
            <a:r>
              <a:rPr lang="en-US" dirty="0" err="1"/>
              <a:t>harddisk</a:t>
            </a:r>
            <a:r>
              <a:rPr lang="en-US" dirty="0"/>
              <a:t>, SSD, </a:t>
            </a:r>
            <a:r>
              <a:rPr lang="en-US" dirty="0" err="1"/>
              <a:t>harici</a:t>
            </a:r>
            <a:r>
              <a:rPr lang="en-US" dirty="0"/>
              <a:t> disk)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401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3727-33A9-4143-9E5D-C519C37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E58E-9B9A-486B-8585-6EA68B2C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81513" cy="1139517"/>
          </a:xfrm>
        </p:spPr>
        <p:txBody>
          <a:bodyPr/>
          <a:lstStyle/>
          <a:p>
            <a:r>
              <a:rPr lang="en-US" dirty="0"/>
              <a:t>GPU: Graphical Processing Unit (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1026" name="Picture 2" descr="GPU nedir? GPU ne işe yarar? Ekran kartı çeşitleri nelerdir? | PCI Express Grafik kartının üzerindeki bileşenler">
            <a:extLst>
              <a:ext uri="{FF2B5EF4-FFF2-40B4-BE49-F238E27FC236}">
                <a16:creationId xmlns:a16="http://schemas.microsoft.com/office/drawing/2014/main" id="{ED79B081-D438-496D-9B88-1F409F89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3" y="2395383"/>
            <a:ext cx="69342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87519-B215-42E1-A50C-C384E52E132F}"/>
              </a:ext>
            </a:extLst>
          </p:cNvPr>
          <p:cNvSpPr txBox="1"/>
          <p:nvPr/>
        </p:nvSpPr>
        <p:spPr>
          <a:xfrm>
            <a:off x="8531440" y="2769833"/>
            <a:ext cx="2476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VGA 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RAM (Video </a:t>
            </a:r>
            <a:r>
              <a:rPr lang="en-US" dirty="0" err="1"/>
              <a:t>belleği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RAMDAC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4B1E-9F53-43EB-81F7-AA0BFC33B14A}"/>
              </a:ext>
            </a:extLst>
          </p:cNvPr>
          <p:cNvSpPr txBox="1"/>
          <p:nvPr/>
        </p:nvSpPr>
        <p:spPr>
          <a:xfrm>
            <a:off x="8646850" y="4971495"/>
            <a:ext cx="2965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kartının</a:t>
            </a:r>
            <a:r>
              <a:rPr lang="en-US" b="1" dirty="0"/>
              <a:t> </a:t>
            </a:r>
            <a:r>
              <a:rPr lang="en-US" b="1" dirty="0" err="1"/>
              <a:t>çıkışları</a:t>
            </a:r>
            <a:r>
              <a:rPr lang="en-US" b="1" dirty="0"/>
              <a:t>:</a:t>
            </a:r>
          </a:p>
          <a:p>
            <a:r>
              <a:rPr lang="en-US" dirty="0"/>
              <a:t>VGA, HDMI, DVI, Display port, Mini HDMI, </a:t>
            </a:r>
            <a:r>
              <a:rPr lang="en-US" dirty="0" err="1"/>
              <a:t>Komponent</a:t>
            </a:r>
            <a:r>
              <a:rPr lang="en-US" dirty="0"/>
              <a:t>, S-Video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8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6C7-4F89-4169-A7A3-D2E81E8E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Kasası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9919-C6C5-42CE-87F6-44EFA1E2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6"/>
            <a:ext cx="5500456" cy="4351338"/>
          </a:xfrm>
        </p:spPr>
        <p:txBody>
          <a:bodyPr/>
          <a:lstStyle/>
          <a:p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(</a:t>
            </a:r>
            <a:r>
              <a:rPr lang="en-US" dirty="0" err="1"/>
              <a:t>Kule</a:t>
            </a:r>
            <a:r>
              <a:rPr lang="en-US" dirty="0"/>
              <a:t> tipi)</a:t>
            </a:r>
          </a:p>
          <a:p>
            <a:r>
              <a:rPr lang="en-US" dirty="0"/>
              <a:t>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belirtilmelidir</a:t>
            </a:r>
            <a:r>
              <a:rPr lang="en-US" dirty="0"/>
              <a:t>.</a:t>
            </a:r>
          </a:p>
          <a:p>
            <a:r>
              <a:rPr lang="en-US" dirty="0" err="1"/>
              <a:t>Soğutma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fan </a:t>
            </a:r>
            <a:r>
              <a:rPr lang="en-US" dirty="0" err="1"/>
              <a:t>sayısı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B1915-0426-4B32-8D81-DE1BE86A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2" y="803166"/>
            <a:ext cx="3860020" cy="5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5C18-57BA-4780-AEF1-F5C09C5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8564-F827-4759-9DBD-AB18F713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051077"/>
          </a:xfrm>
        </p:spPr>
        <p:txBody>
          <a:bodyPr/>
          <a:lstStyle/>
          <a:p>
            <a:r>
              <a:rPr lang="en-US" dirty="0" err="1"/>
              <a:t>Bilgisayardan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Dahili</a:t>
            </a:r>
            <a:r>
              <a:rPr lang="en-US" dirty="0"/>
              <a:t>, </a:t>
            </a:r>
            <a:r>
              <a:rPr lang="en-US" dirty="0" err="1"/>
              <a:t>harici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/>
              <a:t>SNR: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Gürültü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(dB)</a:t>
            </a:r>
          </a:p>
          <a:p>
            <a:endParaRPr lang="en-US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21538-9E49-4C7A-8FBB-15599377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44" y="1275686"/>
            <a:ext cx="5972897" cy="45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F787-A2AA-4A37-AC0B-CB0799D2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Ünitesi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63CD-E5A0-435E-A4CC-88B4C9BE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206" cy="4351338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r>
              <a:rPr lang="en-US" dirty="0"/>
              <a:t>PSU (Power Supply Unit)</a:t>
            </a:r>
          </a:p>
          <a:p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B41EA-5DFA-4663-8E60-AF0E265F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84" y="1080407"/>
            <a:ext cx="4096640" cy="40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6E2-5B40-4FC6-A1C2-F5736F88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60EC-870B-4505-9511-D9A242E0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44014" cy="4351338"/>
          </a:xfrm>
        </p:spPr>
        <p:txBody>
          <a:bodyPr/>
          <a:lstStyle/>
          <a:p>
            <a:r>
              <a:rPr lang="en-US" dirty="0" err="1"/>
              <a:t>Sesleri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yaymak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CD44-7DBC-4685-8298-C30D9891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79" y="1980935"/>
            <a:ext cx="5230454" cy="36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02E3-7EDB-40AC-A6FC-9E408B2D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Ekranı</a:t>
            </a:r>
            <a:r>
              <a:rPr lang="en-US" dirty="0"/>
              <a:t> (</a:t>
            </a:r>
            <a:r>
              <a:rPr lang="en-US" dirty="0" err="1"/>
              <a:t>Monitör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A582-895D-4E11-97C5-D7B20B09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713" cy="4351338"/>
          </a:xfrm>
        </p:spPr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(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inç</a:t>
            </a:r>
            <a:r>
              <a:rPr lang="en-US" dirty="0"/>
              <a:t>?)</a:t>
            </a:r>
          </a:p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(HDMI, VGA, DVI)</a:t>
            </a:r>
          </a:p>
          <a:p>
            <a:r>
              <a:rPr lang="en-US" dirty="0" err="1"/>
              <a:t>Tazeleme</a:t>
            </a:r>
            <a:r>
              <a:rPr lang="en-US" dirty="0"/>
              <a:t> </a:t>
            </a:r>
            <a:r>
              <a:rPr lang="en-US" dirty="0" err="1"/>
              <a:t>hızı</a:t>
            </a:r>
            <a:endParaRPr lang="en-US" dirty="0"/>
          </a:p>
          <a:p>
            <a:r>
              <a:rPr lang="en-US" dirty="0" err="1"/>
              <a:t>Tepkime</a:t>
            </a:r>
            <a:r>
              <a:rPr lang="en-US" dirty="0"/>
              <a:t> </a:t>
            </a:r>
            <a:r>
              <a:rPr lang="en-US" dirty="0" err="1"/>
              <a:t>süresi</a:t>
            </a:r>
            <a:endParaRPr lang="en-US" dirty="0"/>
          </a:p>
          <a:p>
            <a:r>
              <a:rPr lang="en-US" dirty="0" err="1"/>
              <a:t>Çözünürlük</a:t>
            </a:r>
            <a:endParaRPr lang="en-US" dirty="0"/>
          </a:p>
          <a:p>
            <a:r>
              <a:rPr lang="en-US" dirty="0" err="1"/>
              <a:t>Teknoloji</a:t>
            </a:r>
            <a:r>
              <a:rPr lang="en-US" dirty="0"/>
              <a:t> (LED, OLED, IPS)</a:t>
            </a:r>
          </a:p>
          <a:p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tüketimi</a:t>
            </a:r>
            <a:endParaRPr lang="en-US" dirty="0"/>
          </a:p>
          <a:p>
            <a:r>
              <a:rPr lang="en-US" dirty="0"/>
              <a:t>Panel </a:t>
            </a:r>
            <a:r>
              <a:rPr lang="en-US" dirty="0" err="1"/>
              <a:t>türü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2A00B-D014-4DDD-9A18-B4FE2B05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28" y="1690688"/>
            <a:ext cx="4820362" cy="3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F3B-CC5A-4572-A0E5-337745FF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Monitör</a:t>
            </a:r>
            <a:r>
              <a:rPr lang="en-US" dirty="0"/>
              <a:t> Panel </a:t>
            </a:r>
            <a:r>
              <a:rPr lang="en-US" dirty="0" err="1"/>
              <a:t>Tipleri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3ABC-1CFE-4B42-A91D-CE3ACD7C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TN Panel (Twisted Nematic)</a:t>
            </a:r>
          </a:p>
          <a:p>
            <a:r>
              <a:rPr lang="en-US" dirty="0"/>
              <a:t>IPS, PLS, AHVA</a:t>
            </a:r>
          </a:p>
          <a:p>
            <a:pPr lvl="1"/>
            <a:r>
              <a:rPr lang="en-US" dirty="0"/>
              <a:t>In-Plane Switching (IPS)</a:t>
            </a:r>
          </a:p>
          <a:p>
            <a:pPr lvl="1"/>
            <a:r>
              <a:rPr lang="en-US" dirty="0"/>
              <a:t>Plane to Line Switching (PLS)</a:t>
            </a:r>
          </a:p>
          <a:p>
            <a:pPr lvl="1"/>
            <a:r>
              <a:rPr lang="en-US" dirty="0"/>
              <a:t>Advanced Hyper-Viewing Angle (AHVA)</a:t>
            </a:r>
          </a:p>
          <a:p>
            <a:r>
              <a:rPr lang="en-US" dirty="0"/>
              <a:t>VA (Vertical Alignment)</a:t>
            </a:r>
          </a:p>
          <a:p>
            <a:pPr lvl="1"/>
            <a:r>
              <a:rPr lang="en-US" dirty="0"/>
              <a:t>TN </a:t>
            </a:r>
            <a:r>
              <a:rPr lang="en-US" dirty="0" err="1"/>
              <a:t>ve</a:t>
            </a:r>
            <a:r>
              <a:rPr lang="en-US" dirty="0"/>
              <a:t> IPS panel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3. Hafta Dersi</vt:lpstr>
      <vt:lpstr>Bilgisayar Parçaları</vt:lpstr>
      <vt:lpstr>Ekran Kartı</vt:lpstr>
      <vt:lpstr>Bilgisayar Kasası</vt:lpstr>
      <vt:lpstr>Ses kartı</vt:lpstr>
      <vt:lpstr>Bilgisayar Güç Ünitesi</vt:lpstr>
      <vt:lpstr>Ses Sistemi</vt:lpstr>
      <vt:lpstr>Görüntü Ekranı (Monitör)</vt:lpstr>
      <vt:lpstr>Monitör Panel Tipleri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4</cp:revision>
  <dcterms:created xsi:type="dcterms:W3CDTF">2021-10-06T10:42:32Z</dcterms:created>
  <dcterms:modified xsi:type="dcterms:W3CDTF">2022-11-02T07:32:46Z</dcterms:modified>
</cp:coreProperties>
</file>