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51CD7-577D-4626-AE19-49106A987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F9E83-C295-4215-8929-B0110D80B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7B3FC-86FC-4DE7-AC93-19829A73B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F3C9-C17C-4EE0-BF41-446EF323960B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DC999-5C57-401D-B0CD-A3E7893D7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317F9-360E-4B7E-A6E4-BF357C42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3FDE-3A69-48AC-8240-8C8C19029C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437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DAD1C-6AED-4D74-B9E0-44D6D898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6F6C5-5ADD-48CF-8A9A-3535089CF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22765-07F3-42AE-B848-B19F30DF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F3C9-C17C-4EE0-BF41-446EF323960B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52703-1F23-46A3-B289-F37FB739C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69995-6EA5-49AF-ADF8-899B734D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3FDE-3A69-48AC-8240-8C8C19029C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6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217BCF-A686-4A3B-BE81-E96E1C893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2D651-EC72-4BEC-BF4C-B51BB0109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E9DEB-AEB9-488D-80A6-E0FC44B8D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F3C9-C17C-4EE0-BF41-446EF323960B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F67E4-5104-4AC4-87D5-93B17C9B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C9B3F-9FED-4EC4-925C-4077E90C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3FDE-3A69-48AC-8240-8C8C19029C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761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C2A0D-65F0-45F2-99AF-78D8597B7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568E0-72A5-4B76-9BBD-EF77001D6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10B07-8EFF-4D36-A16A-64D59A077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F3C9-C17C-4EE0-BF41-446EF323960B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559A7-E42A-4917-89E4-028DDEC2F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04985-D7D1-4964-B883-A2D5E96E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3FDE-3A69-48AC-8240-8C8C19029C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209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749DA-8BE6-4C6F-96F9-F89C6AF72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8F1D3-77C9-462E-98E3-E96DAA1D5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7C3F8-01FA-42B3-B8FE-709C99CB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F3C9-C17C-4EE0-BF41-446EF323960B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64643-8F62-49D1-A06C-D7E75979B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CBC78-4168-40B0-8F3E-9E66521D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3FDE-3A69-48AC-8240-8C8C19029C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207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1A8F7-0612-48C6-BEE1-72B05E67A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AF620-18E5-4658-9D74-8A2F2BDB5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4D7DB-92A1-461C-8707-4F47BCD69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EFD4E-2922-4A6E-8E4B-DFF0BC97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F3C9-C17C-4EE0-BF41-446EF323960B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FD989-DDC7-4B3B-96AC-84BC67396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C28B3-6118-4C1D-9717-19A04EFB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3FDE-3A69-48AC-8240-8C8C19029C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56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B558-04F0-453A-9E0F-4DB9E7C88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8B3CB-4211-43A4-B3E0-E26F18156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D8770-CA86-4EE0-B857-D4B0A07CA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3B390C-63FE-46B3-AF0D-23E56CABE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A9872C-11FE-4BF6-B7B5-B061B2104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52BD17-9EB3-4A5B-A26E-7CBE041D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F3C9-C17C-4EE0-BF41-446EF323960B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457325-25D4-4A68-947F-4A5F08D95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6AB42E-BD5B-40E3-9FCD-64D86236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3FDE-3A69-48AC-8240-8C8C19029C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308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18B59-3F01-4F45-A16A-98B3CBC1E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5A3DB8-4E63-4D85-873E-C3A69787A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F3C9-C17C-4EE0-BF41-446EF323960B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DDF4E-28A4-4948-BDA8-2E3A2DE1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EEA8B-C099-41B9-9E6C-4BBA6E3F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3FDE-3A69-48AC-8240-8C8C19029C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210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22CA0-AF7A-428A-A54F-8B0E70084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F3C9-C17C-4EE0-BF41-446EF323960B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BD2A1-94AF-4194-AE56-9FA1F43E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AD6F7-3E27-4431-BACC-ED88E41AD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3FDE-3A69-48AC-8240-8C8C19029C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3517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39A08-5F62-49FC-8BBD-F95D5711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C112A-3DCB-4AA3-B31B-CCE52F3B9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6F18C-DFD0-4239-ABDB-8C35B93D9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82C06-944C-4E36-9403-C3CFEB589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F3C9-C17C-4EE0-BF41-446EF323960B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6A64B-1BDE-47DF-A047-CF4263D51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72610-2DF4-4C7E-BF85-594B25E5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3FDE-3A69-48AC-8240-8C8C19029C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5757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4CE1-46FF-404D-9B4B-5B2166979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5EEA91-41BB-4CA6-BC7C-5CE2CA64B7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6B162-F0F0-498E-9762-8B66E4356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63496-5E07-49FA-8CAE-EB389D80E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F3C9-C17C-4EE0-BF41-446EF323960B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55BDF-CF08-4BBD-9334-BBD3E42BA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6FE9A-7761-4B3A-9B3D-1D2FFB6A8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3FDE-3A69-48AC-8240-8C8C19029C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822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832269-44CE-41C0-87E3-2A04AD815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42503-1067-4D8A-B402-0D86F9402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E56D8-E1F6-4019-A497-F252AF2D7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3F3C9-C17C-4EE0-BF41-446EF323960B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04EB6-3628-48CC-B71F-DA65961FD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9C484-0386-4B73-862E-B8AE72677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73FDE-3A69-48AC-8240-8C8C19029C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638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itopya.com/msi-meg-z590-unify-5600mhzoc-ddr4-soket-1200-m2-hdmi-atx-anakar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04BC6-60D5-4AC6-AFD0-971CAFE435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YBS 211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735D4-3537-454D-B8D2-1B842393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4. Hafta </a:t>
            </a:r>
            <a:r>
              <a:rPr lang="en-US" dirty="0" err="1"/>
              <a:t>Dersi</a:t>
            </a:r>
            <a:endParaRPr lang="en-US" dirty="0"/>
          </a:p>
          <a:p>
            <a:r>
              <a:rPr lang="en-US" dirty="0"/>
              <a:t>2.11.2021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22739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1F7A-C9BE-20F4-6FAD-5E21252D6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Ses</a:t>
            </a:r>
            <a:r>
              <a:rPr lang="en-US" dirty="0"/>
              <a:t> </a:t>
            </a:r>
            <a:r>
              <a:rPr lang="en-US" dirty="0" err="1"/>
              <a:t>Sistemi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823E2-F927-7C59-8FA2-475B7AE37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1923" cy="745637"/>
          </a:xfrm>
        </p:spPr>
        <p:txBody>
          <a:bodyPr/>
          <a:lstStyle/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ortama</a:t>
            </a:r>
            <a:r>
              <a:rPr lang="en-US" dirty="0"/>
              <a:t> </a:t>
            </a:r>
            <a:r>
              <a:rPr lang="en-US" dirty="0" err="1"/>
              <a:t>yaymak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5B5261-B12A-67FF-1C23-DCC8672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674" y="2362009"/>
            <a:ext cx="5230454" cy="364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75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A7050-03C2-89C3-4BE5-2916E125D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Monitör</a:t>
            </a:r>
            <a:r>
              <a:rPr lang="en-US" dirty="0"/>
              <a:t> (</a:t>
            </a:r>
            <a:r>
              <a:rPr lang="en-US" dirty="0" err="1"/>
              <a:t>Görüntü</a:t>
            </a:r>
            <a:r>
              <a:rPr lang="en-US" dirty="0"/>
              <a:t> </a:t>
            </a:r>
            <a:r>
              <a:rPr lang="en-US" dirty="0" err="1"/>
              <a:t>Ekranı</a:t>
            </a:r>
            <a:r>
              <a:rPr lang="en-US" dirty="0"/>
              <a:t>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47AA2-9BCD-D10B-A83B-82158E8CE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4938" cy="4351338"/>
          </a:xfrm>
        </p:spPr>
        <p:txBody>
          <a:bodyPr/>
          <a:lstStyle/>
          <a:p>
            <a:r>
              <a:rPr lang="en-US" dirty="0" err="1"/>
              <a:t>Ekran</a:t>
            </a:r>
            <a:r>
              <a:rPr lang="en-US" dirty="0"/>
              <a:t> </a:t>
            </a:r>
            <a:r>
              <a:rPr lang="en-US" dirty="0" err="1"/>
              <a:t>boyutu</a:t>
            </a:r>
            <a:r>
              <a:rPr lang="en-US" dirty="0"/>
              <a:t> (</a:t>
            </a:r>
            <a:r>
              <a:rPr lang="en-US" dirty="0" err="1"/>
              <a:t>kaç</a:t>
            </a:r>
            <a:r>
              <a:rPr lang="en-US" dirty="0"/>
              <a:t> </a:t>
            </a:r>
            <a:r>
              <a:rPr lang="en-US" dirty="0" err="1"/>
              <a:t>inç</a:t>
            </a:r>
            <a:r>
              <a:rPr lang="en-US" dirty="0"/>
              <a:t>? 21, 24, 27,32,..)</a:t>
            </a:r>
          </a:p>
          <a:p>
            <a:r>
              <a:rPr lang="en-US" dirty="0"/>
              <a:t>Panel türü (LED, OLED, IPS)</a:t>
            </a:r>
          </a:p>
          <a:p>
            <a:r>
              <a:rPr lang="en-US" dirty="0" err="1"/>
              <a:t>Görüntü</a:t>
            </a:r>
            <a:r>
              <a:rPr lang="en-US" dirty="0"/>
              <a:t> </a:t>
            </a:r>
            <a:r>
              <a:rPr lang="en-US" dirty="0" err="1"/>
              <a:t>girişi</a:t>
            </a:r>
            <a:r>
              <a:rPr lang="en-US" dirty="0"/>
              <a:t> (HDMI, VGA, DVI)</a:t>
            </a:r>
          </a:p>
          <a:p>
            <a:r>
              <a:rPr lang="en-US" dirty="0" err="1"/>
              <a:t>Tepkime</a:t>
            </a:r>
            <a:r>
              <a:rPr lang="en-US" dirty="0"/>
              <a:t> süresi</a:t>
            </a:r>
          </a:p>
          <a:p>
            <a:r>
              <a:rPr lang="en-US" dirty="0" err="1"/>
              <a:t>Çözünürlük</a:t>
            </a:r>
            <a:endParaRPr lang="en-US" dirty="0"/>
          </a:p>
          <a:p>
            <a:r>
              <a:rPr lang="en-US" dirty="0" err="1"/>
              <a:t>Tazeleme</a:t>
            </a:r>
            <a:r>
              <a:rPr lang="en-US" dirty="0"/>
              <a:t> </a:t>
            </a:r>
            <a:r>
              <a:rPr lang="en-US" dirty="0" err="1"/>
              <a:t>hızı</a:t>
            </a:r>
            <a:endParaRPr lang="en-US" dirty="0"/>
          </a:p>
          <a:p>
            <a:r>
              <a:rPr lang="en-US" dirty="0" err="1"/>
              <a:t>Elektrik</a:t>
            </a:r>
            <a:r>
              <a:rPr lang="en-US" dirty="0"/>
              <a:t> </a:t>
            </a:r>
            <a:r>
              <a:rPr lang="en-US" dirty="0" err="1"/>
              <a:t>tüketimi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E88604-5C04-6FA8-86EB-A371FD072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014" y="1494828"/>
            <a:ext cx="4201111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48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6BCDA-060E-0F91-4667-1126EA267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Monitör</a:t>
            </a:r>
            <a:r>
              <a:rPr lang="en-US" dirty="0"/>
              <a:t> Panel </a:t>
            </a:r>
            <a:r>
              <a:rPr lang="en-US" dirty="0" err="1"/>
              <a:t>Tipleri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B1B06-D2A8-57C2-4504-CE88D1DB2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TN Panel (Twisted Nematic)</a:t>
            </a:r>
          </a:p>
          <a:p>
            <a:r>
              <a:rPr lang="en-US" dirty="0"/>
              <a:t>VA (Vertical Panel)</a:t>
            </a:r>
          </a:p>
          <a:p>
            <a:pPr lvl="1"/>
            <a:r>
              <a:rPr lang="en-US" dirty="0"/>
              <a:t>IPS </a:t>
            </a:r>
            <a:r>
              <a:rPr lang="en-US" dirty="0" err="1"/>
              <a:t>ve</a:t>
            </a:r>
            <a:r>
              <a:rPr lang="en-US" dirty="0"/>
              <a:t> TN panel </a:t>
            </a:r>
            <a:r>
              <a:rPr lang="en-US" dirty="0" err="1"/>
              <a:t>türleri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denge</a:t>
            </a:r>
            <a:r>
              <a:rPr lang="en-US" dirty="0"/>
              <a:t>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Kabul </a:t>
            </a:r>
            <a:r>
              <a:rPr lang="en-US" dirty="0" err="1"/>
              <a:t>edilir</a:t>
            </a:r>
            <a:r>
              <a:rPr lang="en-US" dirty="0"/>
              <a:t>.</a:t>
            </a:r>
          </a:p>
          <a:p>
            <a:r>
              <a:rPr lang="en-US" dirty="0"/>
              <a:t>IPS, PLS, AHVA:</a:t>
            </a:r>
          </a:p>
          <a:p>
            <a:pPr lvl="1"/>
            <a:r>
              <a:rPr lang="en-US" dirty="0"/>
              <a:t>IPS: In-Plane Switching</a:t>
            </a:r>
          </a:p>
          <a:p>
            <a:pPr lvl="1"/>
            <a:r>
              <a:rPr lang="en-US" dirty="0"/>
              <a:t>PLS: Plane to Line Switching</a:t>
            </a:r>
          </a:p>
          <a:p>
            <a:pPr lvl="1"/>
            <a:r>
              <a:rPr lang="en-US" dirty="0"/>
              <a:t>AHVA: Advanced Hyper-Viewing Angle (AHVA)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64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C9FAA-B26D-4753-AFE0-C42173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 (Ana </a:t>
            </a:r>
            <a:r>
              <a:rPr lang="en-US" dirty="0" err="1"/>
              <a:t>Bellek</a:t>
            </a:r>
            <a:r>
              <a:rPr lang="en-US" dirty="0"/>
              <a:t>) (Random Access Memory)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95544-3325-4123-A39A-CD248FD4F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4351" cy="4351338"/>
          </a:xfrm>
        </p:spPr>
        <p:txBody>
          <a:bodyPr/>
          <a:lstStyle/>
          <a:p>
            <a:r>
              <a:rPr lang="en-US" dirty="0" err="1"/>
              <a:t>İşlemcinin</a:t>
            </a:r>
            <a:r>
              <a:rPr lang="en-US" dirty="0"/>
              <a:t> </a:t>
            </a:r>
            <a:r>
              <a:rPr lang="en-US" dirty="0" err="1"/>
              <a:t>çalıştırdığı</a:t>
            </a:r>
            <a:r>
              <a:rPr lang="en-US" dirty="0"/>
              <a:t>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programları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bunlara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</a:t>
            </a:r>
            <a:r>
              <a:rPr lang="en-US" dirty="0" err="1"/>
              <a:t>bilgiler</a:t>
            </a:r>
            <a:r>
              <a:rPr lang="en-US" dirty="0"/>
              <a:t> “ana </a:t>
            </a:r>
            <a:r>
              <a:rPr lang="en-US" dirty="0" err="1"/>
              <a:t>bellek</a:t>
            </a:r>
            <a:r>
              <a:rPr lang="en-US" dirty="0"/>
              <a:t>” (RAM)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saklanır</a:t>
            </a:r>
            <a:r>
              <a:rPr lang="en-US" dirty="0"/>
              <a:t>.</a:t>
            </a:r>
          </a:p>
          <a:p>
            <a:r>
              <a:rPr lang="en-US" dirty="0"/>
              <a:t>Ana </a:t>
            </a:r>
            <a:r>
              <a:rPr lang="en-US" dirty="0" err="1"/>
              <a:t>bellek</a:t>
            </a:r>
            <a:r>
              <a:rPr lang="en-US" dirty="0"/>
              <a:t> (RAM) </a:t>
            </a:r>
            <a:r>
              <a:rPr lang="en-US" dirty="0" err="1"/>
              <a:t>geçici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depolama</a:t>
            </a:r>
            <a:r>
              <a:rPr lang="en-US" dirty="0"/>
              <a:t> </a:t>
            </a:r>
            <a:r>
              <a:rPr lang="en-US" dirty="0" err="1"/>
              <a:t>alanır</a:t>
            </a:r>
            <a:r>
              <a:rPr lang="en-US" dirty="0"/>
              <a:t>.</a:t>
            </a:r>
          </a:p>
          <a:p>
            <a:r>
              <a:rPr lang="en-US" dirty="0"/>
              <a:t>DDR tipi (DDR3, DDR4)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belleğin</a:t>
            </a:r>
            <a:r>
              <a:rPr lang="en-US" dirty="0"/>
              <a:t> </a:t>
            </a:r>
            <a:r>
              <a:rPr lang="en-US" dirty="0" err="1"/>
              <a:t>performansını</a:t>
            </a:r>
            <a:r>
              <a:rPr lang="en-US" dirty="0"/>
              <a:t> </a:t>
            </a:r>
            <a:r>
              <a:rPr lang="en-US" dirty="0" err="1"/>
              <a:t>belirler</a:t>
            </a:r>
            <a:r>
              <a:rPr lang="en-US" dirty="0"/>
              <a:t>.</a:t>
            </a:r>
          </a:p>
          <a:p>
            <a:r>
              <a:rPr lang="en-US" dirty="0"/>
              <a:t>DDR: Double Data Rate</a:t>
            </a:r>
          </a:p>
          <a:p>
            <a:r>
              <a:rPr lang="en-US" dirty="0"/>
              <a:t>MT/s : </a:t>
            </a:r>
            <a:r>
              <a:rPr lang="en-US" dirty="0" err="1"/>
              <a:t>Saniye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transfer </a:t>
            </a:r>
            <a:r>
              <a:rPr lang="en-US" dirty="0" err="1"/>
              <a:t>sayısı</a:t>
            </a:r>
            <a:endParaRPr lang="en-US" dirty="0"/>
          </a:p>
          <a:p>
            <a:r>
              <a:rPr lang="en-US" dirty="0" err="1"/>
              <a:t>Mhz</a:t>
            </a:r>
            <a:r>
              <a:rPr lang="en-US" dirty="0"/>
              <a:t> / </a:t>
            </a:r>
            <a:r>
              <a:rPr lang="en-US" dirty="0" err="1"/>
              <a:t>Ghz</a:t>
            </a:r>
            <a:r>
              <a:rPr lang="en-US" dirty="0"/>
              <a:t> :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hızı</a:t>
            </a:r>
            <a:r>
              <a:rPr lang="en-US" dirty="0"/>
              <a:t> (clock speed)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CEA9C3-46E3-41B1-AD6F-4BE661C2B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847" y="1690688"/>
            <a:ext cx="3193953" cy="385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52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006C8-B0BF-4F02-BFDF-BDFFED64A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Anakart</a:t>
            </a:r>
            <a:r>
              <a:rPr lang="en-US" dirty="0"/>
              <a:t> (</a:t>
            </a:r>
            <a:r>
              <a:rPr lang="en-US" dirty="0" err="1"/>
              <a:t>PC’ler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E3859-0216-4728-BB26-7A2D3DBAA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14856" cy="4351338"/>
          </a:xfrm>
        </p:spPr>
        <p:txBody>
          <a:bodyPr/>
          <a:lstStyle/>
          <a:p>
            <a:r>
              <a:rPr lang="tr-TR" dirty="0">
                <a:hlinkClick r:id="rId2"/>
              </a:rPr>
              <a:t>https://www.itopya.com/msi-meg-z590-unify-5600mhzoc-ddr4-soket-1200-m2-hdmi-atx-anakart/</a:t>
            </a:r>
            <a:endParaRPr lang="en-US" dirty="0"/>
          </a:p>
          <a:p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bileşenlerini</a:t>
            </a:r>
            <a:r>
              <a:rPr lang="en-US" dirty="0"/>
              <a:t> (</a:t>
            </a:r>
            <a:r>
              <a:rPr lang="en-US" dirty="0" err="1"/>
              <a:t>işlemci</a:t>
            </a:r>
            <a:r>
              <a:rPr lang="en-US" dirty="0"/>
              <a:t>, </a:t>
            </a:r>
            <a:r>
              <a:rPr lang="en-US" dirty="0" err="1"/>
              <a:t>bellek</a:t>
            </a:r>
            <a:r>
              <a:rPr lang="en-US" dirty="0"/>
              <a:t>, </a:t>
            </a:r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elemanları</a:t>
            </a:r>
            <a:r>
              <a:rPr lang="en-US" dirty="0"/>
              <a:t>, network, USB, HDMI vs) </a:t>
            </a:r>
            <a:r>
              <a:rPr lang="en-US" dirty="0" err="1"/>
              <a:t>içeren</a:t>
            </a:r>
            <a:r>
              <a:rPr lang="en-US" dirty="0"/>
              <a:t> </a:t>
            </a:r>
            <a:r>
              <a:rPr lang="en-US" dirty="0" err="1"/>
              <a:t>baskı</a:t>
            </a:r>
            <a:r>
              <a:rPr lang="en-US" dirty="0"/>
              <a:t> </a:t>
            </a:r>
            <a:r>
              <a:rPr lang="en-US" dirty="0" err="1"/>
              <a:t>devre</a:t>
            </a:r>
            <a:r>
              <a:rPr lang="en-US" dirty="0"/>
              <a:t> </a:t>
            </a:r>
            <a:r>
              <a:rPr lang="en-US" dirty="0" err="1"/>
              <a:t>kartıdır</a:t>
            </a:r>
            <a:r>
              <a:rPr lang="en-US" dirty="0"/>
              <a:t>.</a:t>
            </a:r>
          </a:p>
          <a:p>
            <a:r>
              <a:rPr lang="tr-TR" dirty="0"/>
              <a:t>https://tr.wikipedia.org/wiki/Anakart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DAD05E-C676-44FD-9FD9-823AA46B0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454" y="1125962"/>
            <a:ext cx="3515216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99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F6A72-C82E-47F7-BC66-22C206F0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Sabit</a:t>
            </a:r>
            <a:r>
              <a:rPr lang="en-US" dirty="0"/>
              <a:t> Disk (HDD, SSD)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307F9-1133-400C-917B-6F34A0C45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86425" cy="4351338"/>
          </a:xfrm>
        </p:spPr>
        <p:txBody>
          <a:bodyPr/>
          <a:lstStyle/>
          <a:p>
            <a:r>
              <a:rPr lang="en-US" dirty="0" err="1"/>
              <a:t>Bilgisayarın</a:t>
            </a:r>
            <a:r>
              <a:rPr lang="en-US" dirty="0"/>
              <a:t> </a:t>
            </a:r>
            <a:r>
              <a:rPr lang="en-US" dirty="0" err="1"/>
              <a:t>sabit</a:t>
            </a:r>
            <a:r>
              <a:rPr lang="en-US" dirty="0"/>
              <a:t> </a:t>
            </a:r>
            <a:r>
              <a:rPr lang="en-US" dirty="0" err="1"/>
              <a:t>depolama</a:t>
            </a:r>
            <a:r>
              <a:rPr lang="en-US" dirty="0"/>
              <a:t> </a:t>
            </a:r>
            <a:r>
              <a:rPr lang="en-US" dirty="0" err="1"/>
              <a:t>ünitesidir</a:t>
            </a:r>
            <a:r>
              <a:rPr lang="en-US" dirty="0"/>
              <a:t>.</a:t>
            </a:r>
          </a:p>
          <a:p>
            <a:r>
              <a:rPr lang="en-US" dirty="0" err="1"/>
              <a:t>Bilgiler</a:t>
            </a:r>
            <a:r>
              <a:rPr lang="en-US" dirty="0"/>
              <a:t> </a:t>
            </a:r>
            <a:r>
              <a:rPr lang="en-US" dirty="0" err="1"/>
              <a:t>kalıcı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sabit</a:t>
            </a:r>
            <a:r>
              <a:rPr lang="en-US" dirty="0"/>
              <a:t> </a:t>
            </a:r>
            <a:r>
              <a:rPr lang="en-US" dirty="0" err="1"/>
              <a:t>diskte</a:t>
            </a:r>
            <a:r>
              <a:rPr lang="en-US" dirty="0"/>
              <a:t> </a:t>
            </a:r>
            <a:r>
              <a:rPr lang="en-US" dirty="0" err="1"/>
              <a:t>saklanabilir</a:t>
            </a:r>
            <a:r>
              <a:rPr lang="en-US" dirty="0"/>
              <a:t>.</a:t>
            </a:r>
          </a:p>
          <a:p>
            <a:r>
              <a:rPr lang="en-US" dirty="0"/>
              <a:t>IOPS: Input/Output Per Second</a:t>
            </a:r>
          </a:p>
          <a:p>
            <a:r>
              <a:rPr lang="en-US" dirty="0"/>
              <a:t>SATA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NVMe</a:t>
            </a:r>
            <a:r>
              <a:rPr lang="en-US" dirty="0"/>
              <a:t> (M.2) türü </a:t>
            </a:r>
            <a:r>
              <a:rPr lang="en-US" dirty="0" err="1"/>
              <a:t>olabilir</a:t>
            </a:r>
            <a:r>
              <a:rPr lang="en-US" dirty="0"/>
              <a:t>.</a:t>
            </a:r>
          </a:p>
          <a:p>
            <a:r>
              <a:rPr lang="en-US" dirty="0" err="1"/>
              <a:t>Kapasitesi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karar</a:t>
            </a:r>
            <a:r>
              <a:rPr lang="en-US" dirty="0"/>
              <a:t> </a:t>
            </a:r>
            <a:r>
              <a:rPr lang="en-US" dirty="0" err="1"/>
              <a:t>parametresidir</a:t>
            </a:r>
            <a:r>
              <a:rPr lang="en-US" dirty="0"/>
              <a:t>.</a:t>
            </a:r>
          </a:p>
          <a:p>
            <a:r>
              <a:rPr lang="en-US" dirty="0"/>
              <a:t>SSD </a:t>
            </a:r>
            <a:r>
              <a:rPr lang="en-US" dirty="0" err="1"/>
              <a:t>disklerin</a:t>
            </a:r>
            <a:r>
              <a:rPr lang="en-US" dirty="0"/>
              <a:t> </a:t>
            </a:r>
            <a:r>
              <a:rPr lang="en-US" dirty="0" err="1"/>
              <a:t>yaygınlığı</a:t>
            </a:r>
            <a:r>
              <a:rPr lang="en-US" dirty="0"/>
              <a:t> </a:t>
            </a:r>
            <a:r>
              <a:rPr lang="en-US" dirty="0" err="1"/>
              <a:t>artmıştır</a:t>
            </a:r>
            <a:r>
              <a:rPr lang="en-US" dirty="0"/>
              <a:t>.</a:t>
            </a:r>
          </a:p>
          <a:p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244D7B-DB27-466F-A28B-95E00885C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715" y="365125"/>
            <a:ext cx="4677428" cy="1552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D6F22F-A42E-42FE-866C-97BF1CB90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767" y="2013069"/>
            <a:ext cx="5001323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4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733FC-4B98-4891-9E1A-86C84BE53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Ekran</a:t>
            </a:r>
            <a:r>
              <a:rPr lang="en-US" dirty="0"/>
              <a:t> </a:t>
            </a:r>
            <a:r>
              <a:rPr lang="en-US" dirty="0" err="1"/>
              <a:t>Kartı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F9ECB-4FC8-4229-912E-64EFBA61C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12006" cy="1166150"/>
          </a:xfrm>
        </p:spPr>
        <p:txBody>
          <a:bodyPr/>
          <a:lstStyle/>
          <a:p>
            <a:r>
              <a:rPr lang="en-US" dirty="0" err="1"/>
              <a:t>Bilgisayarın</a:t>
            </a:r>
            <a:r>
              <a:rPr lang="en-US" dirty="0"/>
              <a:t> </a:t>
            </a:r>
            <a:r>
              <a:rPr lang="en-US" dirty="0" err="1"/>
              <a:t>görüntü</a:t>
            </a:r>
            <a:r>
              <a:rPr lang="en-US" dirty="0"/>
              <a:t> </a:t>
            </a:r>
            <a:r>
              <a:rPr lang="en-US" dirty="0" err="1"/>
              <a:t>vermesini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birimdir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tr-T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56FA43-A87B-43EA-8F70-FC5855B6D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476" y="1332253"/>
            <a:ext cx="2661435" cy="354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15ECD7-913C-44D4-96B3-1414C165C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149" y="2918095"/>
            <a:ext cx="2381582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98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00D8-CAAA-AC97-988B-6F25F3A7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Ekran</a:t>
            </a:r>
            <a:r>
              <a:rPr lang="en-US" dirty="0"/>
              <a:t> </a:t>
            </a:r>
            <a:r>
              <a:rPr lang="en-US" dirty="0" err="1"/>
              <a:t>Kartı</a:t>
            </a:r>
            <a:endParaRPr lang="tr-TR" dirty="0"/>
          </a:p>
        </p:txBody>
      </p:sp>
      <p:pic>
        <p:nvPicPr>
          <p:cNvPr id="4" name="Picture 2" descr="GPU nedir? GPU ne işe yarar? Ekran kartı çeşitleri nelerdir? | PCI Express Grafik kartının üzerindeki bileşenler">
            <a:extLst>
              <a:ext uri="{FF2B5EF4-FFF2-40B4-BE49-F238E27FC236}">
                <a16:creationId xmlns:a16="http://schemas.microsoft.com/office/drawing/2014/main" id="{28FA2721-6895-0F32-7DAC-3CA366970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393" y="2395383"/>
            <a:ext cx="693420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D87FD-8111-DD53-0EEA-F1F0FB60CFD1}"/>
              </a:ext>
            </a:extLst>
          </p:cNvPr>
          <p:cNvSpPr txBox="1"/>
          <p:nvPr/>
        </p:nvSpPr>
        <p:spPr>
          <a:xfrm>
            <a:off x="1297354" y="17613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GPU: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İşlemci</a:t>
            </a:r>
            <a:r>
              <a:rPr lang="en-US" dirty="0"/>
              <a:t> </a:t>
            </a:r>
            <a:r>
              <a:rPr lang="en-US" dirty="0" err="1"/>
              <a:t>Birimi</a:t>
            </a:r>
            <a:r>
              <a:rPr lang="en-US" dirty="0"/>
              <a:t> (Graphical Processing Unit)</a:t>
            </a:r>
            <a:endParaRPr lang="tr-T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FF97D9-3C59-666F-D64E-E4F8C5070B72}"/>
              </a:ext>
            </a:extLst>
          </p:cNvPr>
          <p:cNvSpPr txBox="1"/>
          <p:nvPr/>
        </p:nvSpPr>
        <p:spPr>
          <a:xfrm>
            <a:off x="8593963" y="2316683"/>
            <a:ext cx="24768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Bileşenleri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VGA BIOS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Video RAM (Video </a:t>
            </a:r>
            <a:r>
              <a:rPr lang="en-US" dirty="0" err="1"/>
              <a:t>belleği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RAMDAC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CDB50D-1C62-D152-A7AF-1B0E5105B5E8}"/>
              </a:ext>
            </a:extLst>
          </p:cNvPr>
          <p:cNvSpPr txBox="1"/>
          <p:nvPr/>
        </p:nvSpPr>
        <p:spPr>
          <a:xfrm>
            <a:off x="8593963" y="4596357"/>
            <a:ext cx="2965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Ekran</a:t>
            </a:r>
            <a:r>
              <a:rPr lang="en-US" b="1" dirty="0"/>
              <a:t> </a:t>
            </a:r>
            <a:r>
              <a:rPr lang="en-US" b="1" dirty="0" err="1"/>
              <a:t>kartının</a:t>
            </a:r>
            <a:r>
              <a:rPr lang="en-US" b="1" dirty="0"/>
              <a:t> </a:t>
            </a:r>
            <a:r>
              <a:rPr lang="en-US" b="1" dirty="0" err="1"/>
              <a:t>çıkışları</a:t>
            </a:r>
            <a:r>
              <a:rPr lang="en-US" b="1" dirty="0"/>
              <a:t>:</a:t>
            </a:r>
          </a:p>
          <a:p>
            <a:r>
              <a:rPr lang="en-US" dirty="0"/>
              <a:t>VGA, HDMI, DVI, Display port, Mini HDMI, </a:t>
            </a:r>
            <a:r>
              <a:rPr lang="en-US" dirty="0" err="1"/>
              <a:t>Komponent</a:t>
            </a:r>
            <a:r>
              <a:rPr lang="en-US" dirty="0"/>
              <a:t>, S-Video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44413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FFD3F-83B8-AAAC-605D-AC2D81F98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Kasası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9A003-ED22-009F-F94E-38C52CFB2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17677" cy="4351338"/>
          </a:xfrm>
        </p:spPr>
        <p:txBody>
          <a:bodyPr/>
          <a:lstStyle/>
          <a:p>
            <a:r>
              <a:rPr lang="en-US" dirty="0" err="1"/>
              <a:t>Boyutları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 (tower tip, mid tower)</a:t>
            </a:r>
          </a:p>
          <a:p>
            <a:r>
              <a:rPr lang="en-US" dirty="0"/>
              <a:t>USB </a:t>
            </a:r>
            <a:r>
              <a:rPr lang="en-US" dirty="0" err="1"/>
              <a:t>tipleri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çıkış</a:t>
            </a:r>
            <a:r>
              <a:rPr lang="en-US" dirty="0"/>
              <a:t> </a:t>
            </a:r>
            <a:r>
              <a:rPr lang="en-US" dirty="0" err="1"/>
              <a:t>sayısı</a:t>
            </a:r>
            <a:r>
              <a:rPr lang="en-US" dirty="0"/>
              <a:t> </a:t>
            </a:r>
            <a:r>
              <a:rPr lang="en-US" dirty="0" err="1"/>
              <a:t>belirtilmelidir</a:t>
            </a:r>
            <a:r>
              <a:rPr lang="en-US" dirty="0"/>
              <a:t>. (</a:t>
            </a:r>
            <a:r>
              <a:rPr lang="en-US" dirty="0" err="1"/>
              <a:t>Ses</a:t>
            </a:r>
            <a:r>
              <a:rPr lang="en-US" dirty="0"/>
              <a:t> </a:t>
            </a:r>
            <a:r>
              <a:rPr lang="en-US" dirty="0" err="1"/>
              <a:t>çıkışı</a:t>
            </a:r>
            <a:r>
              <a:rPr lang="en-US" dirty="0"/>
              <a:t> vb.)</a:t>
            </a:r>
          </a:p>
          <a:p>
            <a:r>
              <a:rPr lang="en-US" dirty="0" err="1"/>
              <a:t>Soğutma</a:t>
            </a:r>
            <a:r>
              <a:rPr lang="en-US" dirty="0"/>
              <a:t> </a:t>
            </a:r>
            <a:r>
              <a:rPr lang="en-US" dirty="0" err="1"/>
              <a:t>fanları</a:t>
            </a:r>
            <a:endParaRPr lang="tr-T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836E20-872E-1E2C-4C08-C575D9032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690" y="1385000"/>
            <a:ext cx="2848373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11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471C2-9F95-9D8D-CE48-BCCA898E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Ses</a:t>
            </a:r>
            <a:r>
              <a:rPr lang="en-US" dirty="0"/>
              <a:t> </a:t>
            </a:r>
            <a:r>
              <a:rPr lang="en-US" dirty="0" err="1"/>
              <a:t>Kartı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0EB3D-49D4-8483-B957-CE130E766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7277" cy="4351338"/>
          </a:xfrm>
        </p:spPr>
        <p:txBody>
          <a:bodyPr/>
          <a:lstStyle/>
          <a:p>
            <a:r>
              <a:rPr lang="en-US" dirty="0" err="1"/>
              <a:t>Bilgisayardan</a:t>
            </a:r>
            <a:r>
              <a:rPr lang="en-US" dirty="0"/>
              <a:t> </a:t>
            </a:r>
            <a:r>
              <a:rPr lang="en-US" dirty="0" err="1"/>
              <a:t>ses</a:t>
            </a:r>
            <a:r>
              <a:rPr lang="en-US" dirty="0"/>
              <a:t> </a:t>
            </a:r>
            <a:r>
              <a:rPr lang="en-US" dirty="0" err="1"/>
              <a:t>çıkışı</a:t>
            </a:r>
            <a:r>
              <a:rPr lang="en-US" dirty="0"/>
              <a:t> </a:t>
            </a:r>
            <a:r>
              <a:rPr lang="en-US" dirty="0" err="1"/>
              <a:t>almak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r>
              <a:rPr lang="en-US" dirty="0" err="1"/>
              <a:t>Dahili</a:t>
            </a:r>
            <a:r>
              <a:rPr lang="en-US" dirty="0"/>
              <a:t>, </a:t>
            </a:r>
            <a:r>
              <a:rPr lang="en-US" dirty="0" err="1"/>
              <a:t>harici</a:t>
            </a:r>
            <a:r>
              <a:rPr lang="en-US" dirty="0"/>
              <a:t>, </a:t>
            </a:r>
            <a:r>
              <a:rPr lang="en-US" dirty="0" err="1"/>
              <a:t>ve</a:t>
            </a:r>
            <a:r>
              <a:rPr lang="en-US" dirty="0"/>
              <a:t> USB </a:t>
            </a:r>
            <a:r>
              <a:rPr lang="en-US" dirty="0" err="1"/>
              <a:t>tipleri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</a:t>
            </a:r>
          </a:p>
          <a:p>
            <a:r>
              <a:rPr lang="en-US" dirty="0"/>
              <a:t>SNR: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Gürültü</a:t>
            </a:r>
            <a:r>
              <a:rPr lang="en-US" dirty="0"/>
              <a:t> </a:t>
            </a:r>
            <a:r>
              <a:rPr lang="en-US" dirty="0" err="1"/>
              <a:t>Oranı</a:t>
            </a:r>
            <a:r>
              <a:rPr lang="en-US" dirty="0"/>
              <a:t> (dB). (100 dB SNR </a:t>
            </a:r>
            <a:r>
              <a:rPr lang="en-US" dirty="0" err="1"/>
              <a:t>ses</a:t>
            </a:r>
            <a:r>
              <a:rPr lang="en-US" dirty="0"/>
              <a:t> </a:t>
            </a:r>
            <a:r>
              <a:rPr lang="en-US" dirty="0" err="1"/>
              <a:t>kartı</a:t>
            </a:r>
            <a:r>
              <a:rPr lang="en-US" dirty="0"/>
              <a:t>, 70dB SNR </a:t>
            </a:r>
            <a:r>
              <a:rPr lang="en-US" dirty="0" err="1"/>
              <a:t>ses</a:t>
            </a:r>
            <a:r>
              <a:rPr lang="en-US" dirty="0"/>
              <a:t> </a:t>
            </a:r>
            <a:r>
              <a:rPr lang="en-US" dirty="0" err="1"/>
              <a:t>kartından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iyii</a:t>
            </a:r>
            <a:r>
              <a:rPr lang="en-US" dirty="0"/>
              <a:t> </a:t>
            </a:r>
            <a:r>
              <a:rPr lang="en-US" dirty="0" err="1"/>
              <a:t>ses</a:t>
            </a:r>
            <a:r>
              <a:rPr lang="en-US" dirty="0"/>
              <a:t> </a:t>
            </a:r>
            <a:r>
              <a:rPr lang="en-US" dirty="0" err="1"/>
              <a:t>verir</a:t>
            </a:r>
            <a:r>
              <a:rPr lang="en-US" dirty="0"/>
              <a:t>)</a:t>
            </a:r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CE25D4-899E-6D7C-05E4-08CAF6785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477" y="1252240"/>
            <a:ext cx="5972897" cy="455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71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4C3F7-4F8B-D7A2-9DDE-466FB5E85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Güç</a:t>
            </a:r>
            <a:r>
              <a:rPr lang="en-US" dirty="0"/>
              <a:t> </a:t>
            </a:r>
            <a:r>
              <a:rPr lang="en-US" dirty="0" err="1"/>
              <a:t>Ünitesi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C02BD-7C68-B184-EBB0-620FFF8DC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523"/>
            <a:ext cx="6047154" cy="1922585"/>
          </a:xfrm>
        </p:spPr>
        <p:txBody>
          <a:bodyPr/>
          <a:lstStyle/>
          <a:p>
            <a:r>
              <a:rPr lang="en-US" dirty="0" err="1"/>
              <a:t>Bilgisayarın</a:t>
            </a:r>
            <a:r>
              <a:rPr lang="en-US" dirty="0"/>
              <a:t> 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duyduğu</a:t>
            </a:r>
            <a:r>
              <a:rPr lang="en-US" dirty="0"/>
              <a:t> </a:t>
            </a:r>
            <a:r>
              <a:rPr lang="en-US" dirty="0" err="1"/>
              <a:t>eletrik</a:t>
            </a:r>
            <a:r>
              <a:rPr lang="en-US" dirty="0"/>
              <a:t> </a:t>
            </a:r>
            <a:r>
              <a:rPr lang="en-US" dirty="0" err="1"/>
              <a:t>bağlantısı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gereklidir</a:t>
            </a:r>
            <a:r>
              <a:rPr lang="en-US" dirty="0"/>
              <a:t>.</a:t>
            </a:r>
          </a:p>
          <a:p>
            <a:r>
              <a:rPr lang="en-US" dirty="0"/>
              <a:t>PSU: Power Supply Unit</a:t>
            </a:r>
          </a:p>
          <a:p>
            <a:r>
              <a:rPr lang="en-US" dirty="0" err="1"/>
              <a:t>Kapasitesi</a:t>
            </a:r>
            <a:r>
              <a:rPr lang="en-US" dirty="0"/>
              <a:t> </a:t>
            </a:r>
            <a:r>
              <a:rPr lang="en-US" dirty="0" err="1"/>
              <a:t>önemlidir</a:t>
            </a:r>
            <a:r>
              <a:rPr lang="en-US" dirty="0"/>
              <a:t> </a:t>
            </a:r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64754B-BD28-CCFE-1CF3-C4B0B1DAD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539" y="1342278"/>
            <a:ext cx="3772877" cy="36891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EF35A7-2541-E856-B5BD-8636EAF06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961" y="3577404"/>
            <a:ext cx="5121393" cy="291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136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414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YBS 211</vt:lpstr>
      <vt:lpstr>RAM (Ana Bellek) (Random Access Memory)</vt:lpstr>
      <vt:lpstr>Anakart (PC’ler için)</vt:lpstr>
      <vt:lpstr>Sabit Disk (HDD, SSD)</vt:lpstr>
      <vt:lpstr>Ekran Kartı</vt:lpstr>
      <vt:lpstr>Ekran Kartı</vt:lpstr>
      <vt:lpstr>Bilgisayar Kasası</vt:lpstr>
      <vt:lpstr>Ses Kartı</vt:lpstr>
      <vt:lpstr>Bilgisayar Güç Ünitesi</vt:lpstr>
      <vt:lpstr>Ses Sistemi</vt:lpstr>
      <vt:lpstr>Monitör (Görüntü Ekranı)</vt:lpstr>
      <vt:lpstr>Monitör Panel Tipleri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YBS 211</dc:title>
  <dc:creator>Yasar Kucukefe</dc:creator>
  <cp:lastModifiedBy>Yasar Kucukefe</cp:lastModifiedBy>
  <cp:revision>7</cp:revision>
  <dcterms:created xsi:type="dcterms:W3CDTF">2021-09-29T10:44:16Z</dcterms:created>
  <dcterms:modified xsi:type="dcterms:W3CDTF">2022-11-02T07:31:29Z</dcterms:modified>
</cp:coreProperties>
</file>