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24ADA39F-14C0-457D-BCE0-1FF12DDF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191" b="62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EF7C8-37E0-4319-B7A5-CD57BC0E1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6. Hafta</a:t>
            </a:r>
            <a:endParaRPr lang="tr-TR" sz="7200" dirty="0"/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64E07-2C61-4AA5-BB51-8A02B1B4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27.10.2021</a:t>
            </a:r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7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5B0-EC79-48FA-8990-5D8A5D9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(Laptop)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6C5E5-E3C7-497F-BB5E-DA38C65C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4" y="1953087"/>
            <a:ext cx="7044256" cy="39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9B311-8233-4CAF-AC47-73057DBBF111}"/>
              </a:ext>
            </a:extLst>
          </p:cNvPr>
          <p:cNvSpPr txBox="1"/>
          <p:nvPr/>
        </p:nvSpPr>
        <p:spPr>
          <a:xfrm>
            <a:off x="4452504" y="6116980"/>
            <a:ext cx="676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https://www.pcmag.com/news/in-the-fight-for-your-hearts-tablets-and-desktops-lose-to-laptops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05BDC-8E97-4425-A241-EBCC589388F5}"/>
              </a:ext>
            </a:extLst>
          </p:cNvPr>
          <p:cNvSpPr txBox="1"/>
          <p:nvPr/>
        </p:nvSpPr>
        <p:spPr>
          <a:xfrm>
            <a:off x="656948" y="2574524"/>
            <a:ext cx="3222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masa </a:t>
            </a:r>
            <a:r>
              <a:rPr lang="en-US" dirty="0" err="1"/>
              <a:t>üstü</a:t>
            </a:r>
            <a:r>
              <a:rPr lang="en-US" dirty="0"/>
              <a:t>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pazar</a:t>
            </a:r>
            <a:r>
              <a:rPr lang="en-US" dirty="0"/>
              <a:t> </a:t>
            </a:r>
            <a:r>
              <a:rPr lang="en-US" dirty="0" err="1"/>
              <a:t>payına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Disüstü</a:t>
            </a:r>
            <a:r>
              <a:rPr lang="en-US" dirty="0"/>
              <a:t> </a:t>
            </a:r>
            <a:r>
              <a:rPr lang="en-US" dirty="0" err="1"/>
              <a:t>Bilgisayar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175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8375-4170-48C1-8FC4-9319ECBB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</a:t>
            </a:r>
            <a:r>
              <a:rPr lang="en-US" dirty="0" err="1"/>
              <a:t>Bilgisayar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E662-D0D2-4F13-AFBD-AFD90403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033481" cy="3694176"/>
          </a:xfrm>
        </p:spPr>
        <p:txBody>
          <a:bodyPr>
            <a:normAutofit/>
          </a:bodyPr>
          <a:lstStyle/>
          <a:p>
            <a:r>
              <a:rPr lang="en-US" sz="2000" dirty="0"/>
              <a:t>RAM </a:t>
            </a:r>
            <a:r>
              <a:rPr lang="en-US" sz="2000" dirty="0" err="1"/>
              <a:t>boyutu</a:t>
            </a:r>
            <a:endParaRPr lang="en-US" sz="2000" dirty="0"/>
          </a:p>
          <a:p>
            <a:r>
              <a:rPr lang="en-US" sz="2000" dirty="0" err="1"/>
              <a:t>İşlemci</a:t>
            </a:r>
            <a:r>
              <a:rPr lang="en-US" sz="2000" dirty="0"/>
              <a:t> (</a:t>
            </a:r>
            <a:r>
              <a:rPr lang="en-US" sz="2000" dirty="0" err="1"/>
              <a:t>model+kaçıncı</a:t>
            </a:r>
            <a:r>
              <a:rPr lang="en-US" sz="2000" dirty="0"/>
              <a:t> </a:t>
            </a:r>
            <a:r>
              <a:rPr lang="en-US" sz="2000" dirty="0" err="1"/>
              <a:t>nesil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</a:t>
            </a:r>
            <a:r>
              <a:rPr lang="en-US" sz="2000" dirty="0" err="1"/>
              <a:t>kartı</a:t>
            </a:r>
            <a:r>
              <a:rPr lang="en-US" sz="2000" dirty="0"/>
              <a:t> (Model, RAM)</a:t>
            </a:r>
          </a:p>
          <a:p>
            <a:r>
              <a:rPr lang="en-US" sz="2000" dirty="0" err="1"/>
              <a:t>Sabit</a:t>
            </a:r>
            <a:r>
              <a:rPr lang="en-US" sz="2000" dirty="0"/>
              <a:t> disk (SSD, HDD, </a:t>
            </a:r>
            <a:r>
              <a:rPr lang="en-US" sz="2000" dirty="0" err="1"/>
              <a:t>kapasitesi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Ağırlık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tipi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boyutu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Çözünürlük</a:t>
            </a: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D757-82E0-44FB-B94C-18DD0222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88" y="2405198"/>
            <a:ext cx="650960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Ekran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A497-7758-4308-B7C6-A61E94F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" y="2328117"/>
            <a:ext cx="10288436" cy="339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806C-2893-462B-8E59-199F825CA12A}"/>
              </a:ext>
            </a:extLst>
          </p:cNvPr>
          <p:cNvSpPr txBox="1"/>
          <p:nvPr/>
        </p:nvSpPr>
        <p:spPr>
          <a:xfrm>
            <a:off x="1114425" y="5876925"/>
            <a:ext cx="64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özelliklerdir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F5BFC-008E-4162-BF8A-CC646CA665B0}"/>
              </a:ext>
            </a:extLst>
          </p:cNvPr>
          <p:cNvSpPr txBox="1"/>
          <p:nvPr/>
        </p:nvSpPr>
        <p:spPr>
          <a:xfrm>
            <a:off x="8273988" y="5805996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FHD: Full HD (1920x1080)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4C621-2A8B-479F-8593-85B35775BD12}"/>
              </a:ext>
            </a:extLst>
          </p:cNvPr>
          <p:cNvSpPr txBox="1"/>
          <p:nvPr/>
        </p:nvSpPr>
        <p:spPr>
          <a:xfrm>
            <a:off x="8176056" y="6180675"/>
            <a:ext cx="30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WQHD: 2K (2560 x 1600)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3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Bellek</a:t>
            </a:r>
            <a:r>
              <a:rPr lang="en-US" dirty="0"/>
              <a:t> - RAM)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33124-5145-43BE-91DE-C0E2F421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2576393"/>
            <a:ext cx="1022175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9D2-FD2D-40B2-B770-BFF6227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Özellikleri</a:t>
            </a:r>
            <a:r>
              <a:rPr lang="en-US" dirty="0"/>
              <a:t> (</a:t>
            </a:r>
            <a:r>
              <a:rPr lang="en-US" dirty="0" err="1"/>
              <a:t>İşlemci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A0FA-2F1D-4202-9D3E-BACD3812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4" y="2375768"/>
            <a:ext cx="96692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752-5E6E-4AA1-9160-DEEFC89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789BB-9ADB-4B44-9B4B-22F7FFC5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2271551"/>
            <a:ext cx="11002911" cy="231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A1D15-C4A4-41C0-AA7D-E1D4C4DD9C87}"/>
              </a:ext>
            </a:extLst>
          </p:cNvPr>
          <p:cNvSpPr txBox="1"/>
          <p:nvPr/>
        </p:nvSpPr>
        <p:spPr>
          <a:xfrm>
            <a:off x="1115567" y="5231065"/>
            <a:ext cx="1025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https://gpu.userbenchmark.com/Compare/Nvidia-RTX-3060-vs-Nvidia-GTX-1650/4105vs4039</a:t>
            </a:r>
          </a:p>
        </p:txBody>
      </p:sp>
    </p:spTree>
    <p:extLst>
      <p:ext uri="{BB962C8B-B14F-4D97-AF65-F5344CB8AC3E}">
        <p14:creationId xmlns:p14="http://schemas.microsoft.com/office/powerpoint/2010/main" val="35551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B98-C0AC-4165-826E-F6F9862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Sabit Disk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9FE7-41ED-4F4D-B0EB-9E768A48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4" y="2365109"/>
            <a:ext cx="100161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90BC-4211-434C-81E0-23BC477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Bağlanabilirlik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1C00-0E28-4392-96D5-4ED282B3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400156"/>
            <a:ext cx="11088647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C305E-2BB1-4A46-9E02-18551173EE38}"/>
              </a:ext>
            </a:extLst>
          </p:cNvPr>
          <p:cNvSpPr txBox="1"/>
          <p:nvPr/>
        </p:nvSpPr>
        <p:spPr>
          <a:xfrm>
            <a:off x="1012054" y="4776186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802.11 g =&gt; 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802.11 n =&gt; 2.4 </a:t>
            </a:r>
            <a:r>
              <a:rPr lang="en-US" dirty="0" err="1"/>
              <a:t>Ghz</a:t>
            </a:r>
            <a:r>
              <a:rPr lang="en-US" dirty="0"/>
              <a:t> + 5.0 </a:t>
            </a:r>
            <a:r>
              <a:rPr lang="en-US" dirty="0" err="1"/>
              <a:t>Ghz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6816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63B22"/>
      </a:dk2>
      <a:lt2>
        <a:srgbClr val="E8E5E2"/>
      </a:lt2>
      <a:accent1>
        <a:srgbClr val="71A8DE"/>
      </a:accent1>
      <a:accent2>
        <a:srgbClr val="4FAFB7"/>
      </a:accent2>
      <a:accent3>
        <a:srgbClr val="57B494"/>
      </a:accent3>
      <a:accent4>
        <a:srgbClr val="4FB769"/>
      </a:accent4>
      <a:accent5>
        <a:srgbClr val="66B655"/>
      </a:accent5>
      <a:accent6>
        <a:srgbClr val="87B04C"/>
      </a:accent6>
      <a:hlink>
        <a:srgbClr val="9C7D5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6. Hafta</vt:lpstr>
      <vt:lpstr>Dizüstü Bilgisayarlar (Laptop)</vt:lpstr>
      <vt:lpstr>Laptop Bilgisayar</vt:lpstr>
      <vt:lpstr>Laptop Teknik Özellikler (Ekran)</vt:lpstr>
      <vt:lpstr>Laptop Teknik Özellikler (Bellek - RAM)</vt:lpstr>
      <vt:lpstr>Laptop Teknik Özellikleri (İşlemci)</vt:lpstr>
      <vt:lpstr>Grafik Kartı</vt:lpstr>
      <vt:lpstr>Sabit Disk</vt:lpstr>
      <vt:lpstr>Bağlanabilirlik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Hafta</dc:title>
  <dc:creator>Yasar Kucukefe</dc:creator>
  <cp:lastModifiedBy>Yasar Kucukefe</cp:lastModifiedBy>
  <cp:revision>3</cp:revision>
  <dcterms:created xsi:type="dcterms:W3CDTF">2021-10-27T10:59:18Z</dcterms:created>
  <dcterms:modified xsi:type="dcterms:W3CDTF">2022-11-16T07:23:06Z</dcterms:modified>
</cp:coreProperties>
</file>