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14ED8-9B06-4F15-BF7D-A609E8EE4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2C2B9-3345-43D2-8745-2ED442F7B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FD42A-68DB-4E2A-8BDA-24DC5A39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50D5-A637-4988-BED6-8AF8330540F1}" type="datetimeFigureOut">
              <a:rPr lang="tr-TR" smtClean="0"/>
              <a:t>23.11.2022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E2522-4101-428D-A62C-CD835E3EB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3A3EF-DD4B-4540-AE8B-A3DEB89E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A7E1-0E76-47EA-A053-F672C24921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088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10CFE-E5BC-464C-88AC-47EBB82C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A56C9-F8B7-4F0E-B280-F59F8E920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C6234-D11F-46D0-8AC1-265D722B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50D5-A637-4988-BED6-8AF8330540F1}" type="datetimeFigureOut">
              <a:rPr lang="tr-TR" smtClean="0"/>
              <a:t>23.11.2022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BA056-F243-4345-BB0F-8B759915E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740EF-1561-4DA1-8765-32260573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A7E1-0E76-47EA-A053-F672C24921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736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796AC4-E42B-4F06-A347-5B436B6E1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3ECDE-DD62-493B-8C78-37765ED5A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7FCF8-0432-4B09-AC73-1673F86FF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50D5-A637-4988-BED6-8AF8330540F1}" type="datetimeFigureOut">
              <a:rPr lang="tr-TR" smtClean="0"/>
              <a:t>23.11.2022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E0F5F-498B-4719-AFA0-2A9C08EB0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BBD44-D0A3-4999-B27B-D78F90C9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A7E1-0E76-47EA-A053-F672C24921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307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EC428-F959-4112-B2C7-4583D6DF6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D97DF-256A-4CBC-8A29-3B334F188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B2261-F65C-4B74-A641-A5B31F576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50D5-A637-4988-BED6-8AF8330540F1}" type="datetimeFigureOut">
              <a:rPr lang="tr-TR" smtClean="0"/>
              <a:t>23.11.2022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5F5B3-4954-4B6A-9A76-CE6F6246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B6682-A8E8-421F-A944-E98CA296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A7E1-0E76-47EA-A053-F672C24921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530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DC95-6A6B-4894-B276-88B905FEB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933E9-B55B-4AB5-92C4-6163F5E37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422C7-F4B2-409F-85C1-3D052658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50D5-A637-4988-BED6-8AF8330540F1}" type="datetimeFigureOut">
              <a:rPr lang="tr-TR" smtClean="0"/>
              <a:t>23.11.2022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3210-9182-48E7-A426-EDC78D90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A017D-DD43-4AE8-B35C-FF943E7E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A7E1-0E76-47EA-A053-F672C24921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029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A7DF4-5987-40AD-BCB9-3BD3C2EB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B50D2-5CCF-4D32-8829-C41C8EA3E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7286F-9E78-412B-857C-7504487D7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86550-89A6-4B13-BF51-7CBEB3862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50D5-A637-4988-BED6-8AF8330540F1}" type="datetimeFigureOut">
              <a:rPr lang="tr-TR" smtClean="0"/>
              <a:t>23.11.2022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5DD52-5EC5-40BF-AC35-FE1EE312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A6A5C-C29F-4AC0-9B96-EA27FBD4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A7E1-0E76-47EA-A053-F672C24921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652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3A98E-BB32-457F-8D2F-C20AE71CF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F60AB-9527-48F1-ACF0-96C6FF0A1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C649B-1D24-4ED8-8982-F4C4F34DD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938385-41DC-4171-A642-6D389A429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1B9557-227A-4847-81AB-FBB56E1BD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BBAC39-6724-43AD-A4B1-AB2ABD36B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50D5-A637-4988-BED6-8AF8330540F1}" type="datetimeFigureOut">
              <a:rPr lang="tr-TR" smtClean="0"/>
              <a:t>23.11.2022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180C0-80B1-4F90-8746-11E909AA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6B6605-DB55-4225-9BDE-9E06565E6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A7E1-0E76-47EA-A053-F672C24921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393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1DC53-E89B-4755-BDED-FE5EDAF7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1127F5-85FF-4E88-B84F-391B314D2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50D5-A637-4988-BED6-8AF8330540F1}" type="datetimeFigureOut">
              <a:rPr lang="tr-TR" smtClean="0"/>
              <a:t>23.11.2022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908EA-81AF-465E-BA85-CB933098F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9C9DB-C6FA-4F3B-8573-6D7DC214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A7E1-0E76-47EA-A053-F672C24921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337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CC98A0-5B48-448B-9C6D-E4DB5865A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50D5-A637-4988-BED6-8AF8330540F1}" type="datetimeFigureOut">
              <a:rPr lang="tr-TR" smtClean="0"/>
              <a:t>23.11.2022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700BF-5338-49D0-A7DA-408ABE95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D3AD9-A41B-4190-90E9-0097E304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A7E1-0E76-47EA-A053-F672C24921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24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8B630-5C96-45BA-ADCD-CE2480304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9DE5F-AA5F-40EA-B555-DA5919AC1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115FF-32C3-4E9F-8594-7DC7D6315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E05E3-9F74-4F78-8368-482F98089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50D5-A637-4988-BED6-8AF8330540F1}" type="datetimeFigureOut">
              <a:rPr lang="tr-TR" smtClean="0"/>
              <a:t>23.11.2022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9532D-F893-4389-9AAF-1EAB7CB2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3297-46B5-4164-8C61-552A5468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A7E1-0E76-47EA-A053-F672C24921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262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56B0-FF15-4A33-9D78-4803970A3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D5BED-9C89-4A57-9CA9-4115DBDD0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41820-3157-48E1-ACF2-B28059208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5C9A1-E475-446D-80EE-6763630B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50D5-A637-4988-BED6-8AF8330540F1}" type="datetimeFigureOut">
              <a:rPr lang="tr-TR" smtClean="0"/>
              <a:t>23.11.2022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61F48-AAD4-4977-A4EA-298F40A4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77F3F-AA7B-46A5-A90C-B4DAF7BD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A7E1-0E76-47EA-A053-F672C24921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83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73B546-ACB4-4289-84CA-5E0C1C174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C2B85-E43E-4430-8008-2CA93A1AA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A2339-3601-4D52-A5D9-AC59FD0F2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750D5-A637-4988-BED6-8AF8330540F1}" type="datetimeFigureOut">
              <a:rPr lang="tr-TR" smtClean="0"/>
              <a:t>23.11.2022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E3F2F-F528-4A67-B794-3C2480F72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1BD5A-6736-4CE5-A7C0-839FED147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5A7E1-0E76-47EA-A053-F672C24921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875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FE9E-4A1E-4C70-81FE-2355111970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7. Hafta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247DF-7E10-46AC-8F76-C927DD7402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23.11.2022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00086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0AF1-2AFF-4F7D-9DA9-0E9DDB6DD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Blade </a:t>
            </a:r>
            <a:r>
              <a:rPr lang="en-US" dirty="0" err="1"/>
              <a:t>Sunucu</a:t>
            </a:r>
            <a:r>
              <a:rPr lang="en-US" dirty="0"/>
              <a:t> / Rack </a:t>
            </a:r>
            <a:r>
              <a:rPr lang="en-US" dirty="0" err="1"/>
              <a:t>Sunucu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76218-CDAF-4B64-9ACD-10C09D41F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742" y="1845744"/>
            <a:ext cx="3124636" cy="28769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C7E15B-248A-4D71-9252-9386C8A0C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608" y="1845744"/>
            <a:ext cx="2996731" cy="299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98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923F-2541-49E8-ACA4-0FBA990C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Bileşenleri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Mimarisi</a:t>
            </a:r>
            <a:endParaRPr lang="tr-T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AB11EF-C699-4F1A-B04D-67C9F64A2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43880"/>
            <a:ext cx="6850890" cy="450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F671D-0302-014C-44D8-8FDADE436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E5D7FA7-EFC4-147A-6761-A531C171F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075" y="852463"/>
            <a:ext cx="7663414" cy="53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166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15D5C-08E4-4DD7-826D-2A933E76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Switch (</a:t>
            </a:r>
            <a:r>
              <a:rPr lang="en-US" dirty="0" err="1"/>
              <a:t>Dağıtıcı</a:t>
            </a:r>
            <a:r>
              <a:rPr lang="en-US" dirty="0"/>
              <a:t>, </a:t>
            </a:r>
            <a:r>
              <a:rPr lang="en-US" dirty="0" err="1"/>
              <a:t>Anahtar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2BA3AF-E316-4833-B0F6-ADB50D663C8E}"/>
              </a:ext>
            </a:extLst>
          </p:cNvPr>
          <p:cNvSpPr txBox="1"/>
          <p:nvPr/>
        </p:nvSpPr>
        <p:spPr>
          <a:xfrm>
            <a:off x="838200" y="1690688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Bilgisayarların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ögelerinin</a:t>
            </a:r>
            <a:r>
              <a:rPr lang="en-US" dirty="0"/>
              <a:t> </a:t>
            </a:r>
            <a:r>
              <a:rPr lang="en-US" dirty="0" err="1"/>
              <a:t>birbirlerine</a:t>
            </a:r>
            <a:r>
              <a:rPr lang="en-US" dirty="0"/>
              <a:t> </a:t>
            </a:r>
            <a:r>
              <a:rPr lang="en-US" dirty="0" err="1"/>
              <a:t>bağlanmasına</a:t>
            </a:r>
            <a:r>
              <a:rPr lang="en-US" dirty="0"/>
              <a:t> </a:t>
            </a:r>
            <a:r>
              <a:rPr lang="en-US" dirty="0" err="1"/>
              <a:t>olanak</a:t>
            </a:r>
            <a:r>
              <a:rPr lang="en-US" dirty="0"/>
              <a:t> </a:t>
            </a:r>
            <a:r>
              <a:rPr lang="en-US" dirty="0" err="1"/>
              <a:t>veren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donanımıdır</a:t>
            </a:r>
            <a:r>
              <a:rPr lang="en-US" dirty="0"/>
              <a:t>.</a:t>
            </a:r>
            <a:endParaRPr lang="tr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9FD339-1D02-4AE0-9F29-A35386CF1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244" y="2238443"/>
            <a:ext cx="3238952" cy="21624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98DB80-AFB2-440D-8B08-BD6E6F891D25}"/>
              </a:ext>
            </a:extLst>
          </p:cNvPr>
          <p:cNvSpPr txBox="1"/>
          <p:nvPr/>
        </p:nvSpPr>
        <p:spPr>
          <a:xfrm>
            <a:off x="838200" y="2476500"/>
            <a:ext cx="6217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Dağıtıcının</a:t>
            </a:r>
            <a:r>
              <a:rPr lang="en-US" dirty="0"/>
              <a:t> her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port’u</a:t>
            </a:r>
            <a:r>
              <a:rPr lang="en-US" dirty="0"/>
              <a:t> </a:t>
            </a:r>
            <a:r>
              <a:rPr lang="en-US" dirty="0" err="1"/>
              <a:t>diğerlerinden</a:t>
            </a:r>
            <a:r>
              <a:rPr lang="en-US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alışverişinde</a:t>
            </a:r>
            <a:r>
              <a:rPr lang="en-US" dirty="0"/>
              <a:t> </a:t>
            </a:r>
            <a:r>
              <a:rPr lang="en-US" dirty="0" err="1"/>
              <a:t>bulunabilir</a:t>
            </a:r>
            <a:r>
              <a:rPr lang="en-US" dirty="0"/>
              <a:t>.  </a:t>
            </a:r>
          </a:p>
          <a:p>
            <a:endParaRPr lang="en-US" dirty="0"/>
          </a:p>
          <a:p>
            <a:r>
              <a:rPr lang="en-US" dirty="0"/>
              <a:t>RJ-45 </a:t>
            </a:r>
            <a:r>
              <a:rPr lang="en-US" dirty="0" err="1"/>
              <a:t>Bağlantı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62539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1C76-B196-426D-BF51-21C11E63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(</a:t>
            </a:r>
            <a:r>
              <a:rPr lang="en-US" dirty="0" err="1"/>
              <a:t>Yönlendirici</a:t>
            </a:r>
            <a:r>
              <a:rPr lang="en-US" dirty="0"/>
              <a:t>)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942CF-216A-4C49-8B16-E69A5AE23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236" y="1752600"/>
            <a:ext cx="2830225" cy="36982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B87542-66E8-432E-A0B2-EBF63F930723}"/>
              </a:ext>
            </a:extLst>
          </p:cNvPr>
          <p:cNvSpPr txBox="1"/>
          <p:nvPr/>
        </p:nvSpPr>
        <p:spPr>
          <a:xfrm>
            <a:off x="982980" y="1690688"/>
            <a:ext cx="630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Yönlendirici</a:t>
            </a:r>
            <a:r>
              <a:rPr lang="en-US" dirty="0"/>
              <a:t>,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kurallarının</a:t>
            </a:r>
            <a:r>
              <a:rPr lang="en-US" dirty="0"/>
              <a:t> </a:t>
            </a:r>
            <a:r>
              <a:rPr lang="en-US" dirty="0" err="1"/>
              <a:t>kullanan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b="1" dirty="0" err="1"/>
              <a:t>bilgisayar</a:t>
            </a:r>
            <a:r>
              <a:rPr lang="en-US" b="1" dirty="0"/>
              <a:t> </a:t>
            </a:r>
            <a:r>
              <a:rPr lang="en-US" b="1" dirty="0" err="1"/>
              <a:t>ağı</a:t>
            </a:r>
            <a:r>
              <a:rPr lang="en-US" b="1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verilerin</a:t>
            </a:r>
            <a:r>
              <a:rPr lang="en-US" dirty="0"/>
              <a:t> </a:t>
            </a:r>
            <a:r>
              <a:rPr lang="en-US" dirty="0" err="1"/>
              <a:t>iletimini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donanımıdır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D80FBD-B98F-42C1-8B57-E8B8B5495C73}"/>
              </a:ext>
            </a:extLst>
          </p:cNvPr>
          <p:cNvSpPr txBox="1"/>
          <p:nvPr/>
        </p:nvSpPr>
        <p:spPr>
          <a:xfrm>
            <a:off x="1082040" y="2667000"/>
            <a:ext cx="6210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Bir router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kesişme</a:t>
            </a:r>
            <a:r>
              <a:rPr lang="en-US" dirty="0"/>
              <a:t> </a:t>
            </a:r>
            <a:r>
              <a:rPr lang="en-US" dirty="0" err="1"/>
              <a:t>noktasıdır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parçası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her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taşır</a:t>
            </a:r>
            <a:r>
              <a:rPr lang="en-US" dirty="0"/>
              <a:t>. Her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ağın</a:t>
            </a:r>
            <a:r>
              <a:rPr lang="en-US" dirty="0"/>
              <a:t> da </a:t>
            </a:r>
            <a:r>
              <a:rPr lang="en-US" dirty="0" err="1"/>
              <a:t>parçası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paketlerinin</a:t>
            </a:r>
            <a:r>
              <a:rPr lang="en-US" dirty="0"/>
              <a:t> </a:t>
            </a:r>
            <a:r>
              <a:rPr lang="en-US" dirty="0" err="1"/>
              <a:t>ağlar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yollarını</a:t>
            </a:r>
            <a:r>
              <a:rPr lang="en-US" dirty="0"/>
              <a:t> </a:t>
            </a:r>
            <a:r>
              <a:rPr lang="en-US" dirty="0" err="1"/>
              <a:t>bulmaları</a:t>
            </a:r>
            <a:r>
              <a:rPr lang="en-US" dirty="0"/>
              <a:t> </a:t>
            </a:r>
            <a:r>
              <a:rPr lang="en-US" dirty="0" err="1"/>
              <a:t>görevini</a:t>
            </a:r>
            <a:r>
              <a:rPr lang="en-US" dirty="0"/>
              <a:t> </a:t>
            </a:r>
            <a:r>
              <a:rPr lang="en-US" dirty="0" err="1"/>
              <a:t>üstlenir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500FA9-073C-4B1D-879A-B98FFD24FC39}"/>
              </a:ext>
            </a:extLst>
          </p:cNvPr>
          <p:cNvSpPr txBox="1"/>
          <p:nvPr/>
        </p:nvSpPr>
        <p:spPr>
          <a:xfrm>
            <a:off x="1082040" y="4191000"/>
            <a:ext cx="621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Bir switch (</a:t>
            </a:r>
            <a:r>
              <a:rPr lang="en-US" dirty="0" err="1"/>
              <a:t>yöneltici</a:t>
            </a:r>
            <a:r>
              <a:rPr lang="en-US" dirty="0"/>
              <a:t>, </a:t>
            </a:r>
            <a:r>
              <a:rPr lang="en-US" dirty="0" err="1"/>
              <a:t>dağıtıcı</a:t>
            </a:r>
            <a:r>
              <a:rPr lang="en-US" dirty="0"/>
              <a:t>)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bilgisayarların</a:t>
            </a:r>
            <a:r>
              <a:rPr lang="en-US" dirty="0"/>
              <a:t> </a:t>
            </a:r>
            <a:r>
              <a:rPr lang="en-US" dirty="0" err="1"/>
              <a:t>birbirleri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haberleşmesini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EAB720-5EA6-2551-73EF-5A2C8CCD7410}"/>
              </a:ext>
            </a:extLst>
          </p:cNvPr>
          <p:cNvSpPr txBox="1"/>
          <p:nvPr/>
        </p:nvSpPr>
        <p:spPr>
          <a:xfrm>
            <a:off x="1082040" y="5161002"/>
            <a:ext cx="621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SD-WAN: </a:t>
            </a:r>
            <a:r>
              <a:rPr lang="en-US" dirty="0"/>
              <a:t>Software Defined Wide Area Network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28838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9345A-C9B0-4369-8CE0-1CB29CDC6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</a:t>
            </a:r>
            <a:r>
              <a:rPr lang="en-US" dirty="0" err="1"/>
              <a:t>Modeli</a:t>
            </a:r>
            <a:r>
              <a:rPr lang="en-US" dirty="0"/>
              <a:t> (Open Systems Interconnection)</a:t>
            </a:r>
            <a:endParaRPr lang="tr-TR" dirty="0"/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312D72D8-B89C-439D-AF8B-9FBCE2C48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087" y="1599248"/>
            <a:ext cx="553806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139935-2ABE-42F6-80FE-20B31F4FD20E}"/>
              </a:ext>
            </a:extLst>
          </p:cNvPr>
          <p:cNvSpPr txBox="1"/>
          <p:nvPr/>
        </p:nvSpPr>
        <p:spPr>
          <a:xfrm>
            <a:off x="286648" y="1599248"/>
            <a:ext cx="4639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OSI </a:t>
            </a:r>
            <a:r>
              <a:rPr lang="en-US" dirty="0" err="1"/>
              <a:t>modelinde</a:t>
            </a:r>
            <a:r>
              <a:rPr lang="en-US" dirty="0"/>
              <a:t>,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farkındalığına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cihazlarda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 </a:t>
            </a:r>
            <a:r>
              <a:rPr lang="en-US" dirty="0" err="1"/>
              <a:t>uygulamaların</a:t>
            </a:r>
            <a:r>
              <a:rPr lang="en-US" dirty="0"/>
              <a:t> </a:t>
            </a:r>
            <a:r>
              <a:rPr lang="en-US" dirty="0" err="1"/>
              <a:t>birbirleriyle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kuracakları</a:t>
            </a:r>
            <a:r>
              <a:rPr lang="en-US" dirty="0"/>
              <a:t> </a:t>
            </a:r>
            <a:r>
              <a:rPr lang="en-US" dirty="0" err="1"/>
              <a:t>tanımlanır</a:t>
            </a:r>
            <a:r>
              <a:rPr lang="en-US" dirty="0"/>
              <a:t>.</a:t>
            </a:r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FE5BF8-CC2F-22AB-632A-BE23CC9F1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3" y="2522578"/>
            <a:ext cx="5105437" cy="407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6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351C8-02C0-4191-A242-B35F1A2DD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Ara </a:t>
            </a:r>
            <a:r>
              <a:rPr lang="en-US" dirty="0" err="1"/>
              <a:t>sınav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F4C6-E76F-4068-BE3D-4099C0FBA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30 </a:t>
            </a:r>
            <a:r>
              <a:rPr lang="en-US" dirty="0" err="1"/>
              <a:t>Kasım</a:t>
            </a:r>
            <a:r>
              <a:rPr lang="en-US" dirty="0"/>
              <a:t> 2022 </a:t>
            </a:r>
            <a:r>
              <a:rPr lang="en-US" dirty="0" err="1"/>
              <a:t>Çarşamba</a:t>
            </a:r>
            <a:r>
              <a:rPr lang="en-US" dirty="0"/>
              <a:t> </a:t>
            </a:r>
          </a:p>
          <a:p>
            <a:r>
              <a:rPr lang="en-US" dirty="0"/>
              <a:t>09:30 – 10:30 </a:t>
            </a:r>
            <a:r>
              <a:rPr lang="en-US" dirty="0" err="1"/>
              <a:t>saatleri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30 </a:t>
            </a:r>
            <a:r>
              <a:rPr lang="en-US" dirty="0" err="1"/>
              <a:t>dakikalık</a:t>
            </a:r>
            <a:r>
              <a:rPr lang="en-US" dirty="0"/>
              <a:t> </a:t>
            </a:r>
            <a:r>
              <a:rPr lang="en-US" dirty="0" err="1"/>
              <a:t>sınav</a:t>
            </a:r>
            <a:endParaRPr lang="en-US" dirty="0"/>
          </a:p>
          <a:p>
            <a:r>
              <a:rPr lang="en-US" dirty="0" err="1"/>
              <a:t>Çoktan</a:t>
            </a:r>
            <a:r>
              <a:rPr lang="en-US" dirty="0"/>
              <a:t> </a:t>
            </a:r>
            <a:r>
              <a:rPr lang="en-US" dirty="0" err="1"/>
              <a:t>seçmeli</a:t>
            </a:r>
            <a:r>
              <a:rPr lang="en-US" dirty="0"/>
              <a:t> 20 </a:t>
            </a:r>
            <a:r>
              <a:rPr lang="en-US" dirty="0" err="1"/>
              <a:t>soru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1966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6732D-1B93-4BBA-B69C-8DC40FA59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Sunucular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CBCD2-B150-4CD7-B9F0-A94F084D5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sunucusu</a:t>
            </a:r>
            <a:endParaRPr lang="en-US" dirty="0"/>
          </a:p>
          <a:p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sunucusu</a:t>
            </a:r>
            <a:endParaRPr lang="en-US" dirty="0"/>
          </a:p>
          <a:p>
            <a:r>
              <a:rPr lang="en-US" dirty="0"/>
              <a:t>Web </a:t>
            </a:r>
            <a:r>
              <a:rPr lang="en-US" dirty="0" err="1"/>
              <a:t>sunucusu</a:t>
            </a:r>
            <a:endParaRPr lang="en-US" dirty="0"/>
          </a:p>
          <a:p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sunucusu</a:t>
            </a:r>
            <a:endParaRPr lang="en-US" dirty="0"/>
          </a:p>
          <a:p>
            <a:r>
              <a:rPr lang="en-US" dirty="0"/>
              <a:t>E-</a:t>
            </a:r>
            <a:r>
              <a:rPr lang="en-US" dirty="0" err="1"/>
              <a:t>posta</a:t>
            </a:r>
            <a:r>
              <a:rPr lang="en-US" dirty="0"/>
              <a:t> </a:t>
            </a:r>
            <a:r>
              <a:rPr lang="en-US" dirty="0" err="1"/>
              <a:t>sunucusu</a:t>
            </a:r>
            <a:r>
              <a:rPr lang="en-US" dirty="0"/>
              <a:t> (Exchange Server, vb.)</a:t>
            </a:r>
          </a:p>
          <a:p>
            <a:r>
              <a:rPr lang="en-US" dirty="0"/>
              <a:t>Özel </a:t>
            </a:r>
            <a:r>
              <a:rPr lang="en-US" dirty="0" err="1"/>
              <a:t>amaçlı</a:t>
            </a:r>
            <a:r>
              <a:rPr lang="en-US" dirty="0"/>
              <a:t> </a:t>
            </a:r>
            <a:r>
              <a:rPr lang="en-US" dirty="0" err="1"/>
              <a:t>sunucular</a:t>
            </a:r>
            <a:r>
              <a:rPr lang="en-US" dirty="0"/>
              <a:t> (</a:t>
            </a:r>
            <a:r>
              <a:rPr lang="en-US" dirty="0" err="1"/>
              <a:t>Yapay</a:t>
            </a:r>
            <a:r>
              <a:rPr lang="en-US" dirty="0"/>
              <a:t> </a:t>
            </a:r>
            <a:r>
              <a:rPr lang="en-US" dirty="0" err="1"/>
              <a:t>zeka</a:t>
            </a:r>
            <a:r>
              <a:rPr lang="en-US" dirty="0"/>
              <a:t>, </a:t>
            </a:r>
            <a:r>
              <a:rPr lang="en-US" dirty="0" err="1"/>
              <a:t>makine</a:t>
            </a:r>
            <a:r>
              <a:rPr lang="en-US" dirty="0"/>
              <a:t> </a:t>
            </a:r>
            <a:r>
              <a:rPr lang="en-US" dirty="0" err="1"/>
              <a:t>öğrenmesi</a:t>
            </a:r>
            <a:r>
              <a:rPr lang="en-US" dirty="0"/>
              <a:t>, </a:t>
            </a:r>
            <a:r>
              <a:rPr lang="en-US" dirty="0" err="1"/>
              <a:t>vb</a:t>
            </a:r>
            <a:r>
              <a:rPr lang="en-US" dirty="0"/>
              <a:t>)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D3A9F-B81E-42C4-9CFA-57E72C496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522" y="681037"/>
            <a:ext cx="4742424" cy="31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7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82B81-1B9B-4747-9DAB-F696843A9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Kişisel</a:t>
            </a:r>
            <a:r>
              <a:rPr lang="en-US" dirty="0"/>
              <a:t>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Kıyaslaması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9229B-6379-4312-948B-03BF8C0CC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Sunucular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güvenilir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donanım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mimarisine</a:t>
            </a:r>
            <a:r>
              <a:rPr lang="en-US" dirty="0"/>
              <a:t> </a:t>
            </a:r>
            <a:r>
              <a:rPr lang="en-US" dirty="0" err="1"/>
              <a:t>sahiptirler</a:t>
            </a:r>
            <a:r>
              <a:rPr lang="en-US" dirty="0"/>
              <a:t>. </a:t>
            </a:r>
            <a:r>
              <a:rPr lang="en-US" dirty="0" err="1"/>
              <a:t>Sunucular</a:t>
            </a:r>
            <a:r>
              <a:rPr lang="en-US" dirty="0"/>
              <a:t> 7/24 </a:t>
            </a:r>
            <a:r>
              <a:rPr lang="en-US" dirty="0" err="1"/>
              <a:t>çalışabilirler</a:t>
            </a:r>
            <a:r>
              <a:rPr lang="en-US" dirty="0"/>
              <a:t>.</a:t>
            </a:r>
          </a:p>
          <a:p>
            <a:r>
              <a:rPr lang="en-US" dirty="0" err="1"/>
              <a:t>Sunucular</a:t>
            </a:r>
            <a:r>
              <a:rPr lang="en-US" dirty="0"/>
              <a:t> </a:t>
            </a:r>
            <a:r>
              <a:rPr lang="en-US" dirty="0" err="1"/>
              <a:t>tanımlı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işlevi</a:t>
            </a:r>
            <a:r>
              <a:rPr lang="en-US" dirty="0"/>
              <a:t>  (</a:t>
            </a:r>
            <a:r>
              <a:rPr lang="en-US" dirty="0" err="1"/>
              <a:t>veritabanı</a:t>
            </a:r>
            <a:r>
              <a:rPr lang="en-US" dirty="0"/>
              <a:t>, web,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vb</a:t>
            </a:r>
            <a:r>
              <a:rPr lang="en-US" dirty="0"/>
              <a:t>) </a:t>
            </a:r>
            <a:r>
              <a:rPr lang="en-US" dirty="0" err="1"/>
              <a:t>gerçekleştirirlerken</a:t>
            </a:r>
            <a:r>
              <a:rPr lang="en-US" dirty="0"/>
              <a:t> </a:t>
            </a:r>
            <a:r>
              <a:rPr lang="en-US" dirty="0" err="1"/>
              <a:t>masaüstü</a:t>
            </a:r>
            <a:r>
              <a:rPr lang="en-US" dirty="0"/>
              <a:t> </a:t>
            </a:r>
            <a:r>
              <a:rPr lang="en-US" dirty="0" err="1"/>
              <a:t>bilgisayarlar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sayıda</a:t>
            </a:r>
            <a:r>
              <a:rPr lang="en-US" dirty="0"/>
              <a:t> </a:t>
            </a:r>
            <a:r>
              <a:rPr lang="en-US" dirty="0" err="1"/>
              <a:t>işlevi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getirebilir</a:t>
            </a:r>
            <a:r>
              <a:rPr lang="en-US" dirty="0"/>
              <a:t>.</a:t>
            </a:r>
          </a:p>
          <a:p>
            <a:r>
              <a:rPr lang="en-US" dirty="0"/>
              <a:t>Server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geliştirilmiş</a:t>
            </a:r>
            <a:r>
              <a:rPr lang="en-US" dirty="0"/>
              <a:t>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sistemleri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 (Windows Server, Ubuntu Server, vb.)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6476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F462-CE71-4A33-8714-466C03262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 (Redundant Array of Independent Disks)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611D2-CD73-4CE1-BCF9-4EFE185BD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9932"/>
          </a:xfrm>
        </p:spPr>
        <p:txBody>
          <a:bodyPr/>
          <a:lstStyle/>
          <a:p>
            <a:r>
              <a:rPr lang="en-US" dirty="0" err="1"/>
              <a:t>Diskler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depolama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paylaşımı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b="1" dirty="0" err="1"/>
              <a:t>birden</a:t>
            </a:r>
            <a:r>
              <a:rPr lang="en-US" b="1" dirty="0"/>
              <a:t> </a:t>
            </a:r>
            <a:r>
              <a:rPr lang="en-US" b="1" dirty="0" err="1"/>
              <a:t>fazla</a:t>
            </a:r>
            <a:r>
              <a:rPr lang="en-US" b="1" dirty="0"/>
              <a:t> </a:t>
            </a:r>
            <a:r>
              <a:rPr lang="en-US" b="1" dirty="0" err="1"/>
              <a:t>sabit</a:t>
            </a:r>
            <a:r>
              <a:rPr lang="en-US" b="1" dirty="0"/>
              <a:t> </a:t>
            </a:r>
            <a:r>
              <a:rPr lang="en-US" b="1" dirty="0" err="1"/>
              <a:t>diski</a:t>
            </a:r>
            <a:r>
              <a:rPr lang="en-US" dirty="0"/>
              <a:t> </a:t>
            </a:r>
            <a:r>
              <a:rPr lang="en-US" dirty="0" err="1"/>
              <a:t>kullanan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depolamasıdır</a:t>
            </a:r>
            <a:r>
              <a:rPr lang="en-US" dirty="0"/>
              <a:t>.</a:t>
            </a:r>
          </a:p>
          <a:p>
            <a:r>
              <a:rPr lang="en-US" dirty="0"/>
              <a:t>RAID </a:t>
            </a:r>
            <a:r>
              <a:rPr lang="en-US" dirty="0" err="1"/>
              <a:t>Seviyeleri</a:t>
            </a:r>
            <a:r>
              <a:rPr lang="en-US" dirty="0"/>
              <a:t>: 0, 1, 4, 5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C8E543-6C1E-4CFD-9D17-1C604FB05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055" y="3421894"/>
            <a:ext cx="1781424" cy="2705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87B439-1772-4F40-B4E8-06DADDC546C2}"/>
              </a:ext>
            </a:extLst>
          </p:cNvPr>
          <p:cNvSpPr txBox="1"/>
          <p:nvPr/>
        </p:nvSpPr>
        <p:spPr>
          <a:xfrm>
            <a:off x="3385944" y="3805802"/>
            <a:ext cx="20288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RAID 0 </a:t>
            </a:r>
            <a:r>
              <a:rPr lang="en-US" dirty="0" err="1"/>
              <a:t>sisteminde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yedeklilik</a:t>
            </a:r>
            <a:r>
              <a:rPr lang="en-US" dirty="0"/>
              <a:t> (redundancy) </a:t>
            </a:r>
            <a:r>
              <a:rPr lang="en-US" dirty="0" err="1"/>
              <a:t>yoktur</a:t>
            </a:r>
            <a:r>
              <a:rPr lang="en-US" dirty="0"/>
              <a:t>. </a:t>
            </a:r>
            <a:r>
              <a:rPr lang="en-US" dirty="0" err="1"/>
              <a:t>Disklerdeki</a:t>
            </a:r>
            <a:r>
              <a:rPr lang="en-US" dirty="0"/>
              <a:t> </a:t>
            </a:r>
            <a:r>
              <a:rPr lang="en-US" dirty="0" err="1"/>
              <a:t>veriler</a:t>
            </a:r>
            <a:r>
              <a:rPr lang="en-US" dirty="0"/>
              <a:t> (Ax) </a:t>
            </a:r>
            <a:r>
              <a:rPr lang="en-US" dirty="0" err="1"/>
              <a:t>birbirlerinden</a:t>
            </a:r>
            <a:r>
              <a:rPr lang="en-US" dirty="0"/>
              <a:t> </a:t>
            </a:r>
            <a:r>
              <a:rPr lang="en-US" dirty="0" err="1"/>
              <a:t>faklıdır</a:t>
            </a:r>
            <a:r>
              <a:rPr lang="en-US" dirty="0"/>
              <a:t>.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sergilerler</a:t>
            </a:r>
            <a:r>
              <a:rPr lang="en-US" dirty="0"/>
              <a:t>.</a:t>
            </a:r>
            <a:endParaRPr lang="tr-T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BA2A4A-C7AF-4650-8099-D04698F7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087" y="3421894"/>
            <a:ext cx="1724266" cy="26292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689AAE-080B-49E0-849B-E6AAE91C3867}"/>
              </a:ext>
            </a:extLst>
          </p:cNvPr>
          <p:cNvSpPr txBox="1"/>
          <p:nvPr/>
        </p:nvSpPr>
        <p:spPr>
          <a:xfrm>
            <a:off x="5289353" y="27623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https://en.wikipedia.org/wiki/Standard_RAID_levels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25B67-5F7D-42F9-A00A-4C765B120432}"/>
              </a:ext>
            </a:extLst>
          </p:cNvPr>
          <p:cNvSpPr txBox="1"/>
          <p:nvPr/>
        </p:nvSpPr>
        <p:spPr>
          <a:xfrm>
            <a:off x="8519160" y="3805802"/>
            <a:ext cx="2278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RAID </a:t>
            </a:r>
            <a:r>
              <a:rPr lang="en-US" dirty="0" err="1"/>
              <a:t>sisteminde</a:t>
            </a:r>
            <a:r>
              <a:rPr lang="en-US" dirty="0"/>
              <a:t> </a:t>
            </a:r>
            <a:r>
              <a:rPr lang="en-US" dirty="0" err="1"/>
              <a:t>diskler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veriyi</a:t>
            </a:r>
            <a:r>
              <a:rPr lang="en-US" dirty="0"/>
              <a:t> </a:t>
            </a:r>
            <a:r>
              <a:rPr lang="en-US" dirty="0" err="1"/>
              <a:t>tutarlar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yedekli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çalışabilirler</a:t>
            </a:r>
            <a:r>
              <a:rPr lang="en-US" dirty="0"/>
              <a:t>.</a:t>
            </a:r>
          </a:p>
          <a:p>
            <a:r>
              <a:rPr lang="en-US" dirty="0" err="1"/>
              <a:t>Performansları</a:t>
            </a:r>
            <a:r>
              <a:rPr lang="en-US" dirty="0"/>
              <a:t> (</a:t>
            </a:r>
            <a:r>
              <a:rPr lang="en-US" dirty="0" err="1"/>
              <a:t>Yazma</a:t>
            </a:r>
            <a:r>
              <a:rPr lang="en-US" dirty="0"/>
              <a:t>)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düşüktür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75519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D2F74-2BD4-4EA1-83D4-9C1D53844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Sunucu</a:t>
            </a:r>
            <a:r>
              <a:rPr lang="en-US" dirty="0"/>
              <a:t> Form </a:t>
            </a:r>
            <a:r>
              <a:rPr lang="en-US" dirty="0" err="1"/>
              <a:t>Faktörü</a:t>
            </a:r>
            <a:r>
              <a:rPr lang="en-US" dirty="0"/>
              <a:t>  (Rack </a:t>
            </a:r>
            <a:r>
              <a:rPr lang="en-US" dirty="0" err="1"/>
              <a:t>Unitesi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9BCF5-0C13-40E6-AF3F-DCE7FE222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3400" cy="4351338"/>
          </a:xfrm>
        </p:spPr>
        <p:txBody>
          <a:bodyPr/>
          <a:lstStyle/>
          <a:p>
            <a:r>
              <a:rPr lang="en-US" dirty="0"/>
              <a:t>1U, 2U, 3U, 4U </a:t>
            </a:r>
          </a:p>
          <a:p>
            <a:r>
              <a:rPr lang="en-US" dirty="0"/>
              <a:t>1U = 4.445 cm (1.75 inch)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742935-3E3E-42A7-8758-73FE09EF4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619" y="1690688"/>
            <a:ext cx="2953162" cy="1190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058161-467B-455A-80B0-58E7ECF53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781" y="1690688"/>
            <a:ext cx="3191320" cy="1362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22AE0F-88C8-4982-8E92-35CE8D250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386" y="3177283"/>
            <a:ext cx="2934109" cy="13908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1A5BA3-6D83-E9CA-D26D-9E6E34A6A7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405" y="3151354"/>
            <a:ext cx="6217660" cy="302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49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788A-482B-4D50-8C6C-04139A7DE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i="0" dirty="0">
                <a:solidFill>
                  <a:srgbClr val="484848"/>
                </a:solidFill>
                <a:effectLst/>
                <a:latin typeface="-apple-system"/>
              </a:rPr>
              <a:t>HP P20174-B21 DL380 GEN10 X-S-4210 1P 32GB P408I-A 8sff 500W Ps Sunucu</a:t>
            </a:r>
            <a:br>
              <a:rPr lang="tr-TR" b="1" i="0" dirty="0">
                <a:solidFill>
                  <a:srgbClr val="484848"/>
                </a:solidFill>
                <a:effectLst/>
                <a:latin typeface="-apple-system"/>
              </a:rPr>
            </a:b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A6F9CB-2846-4A5B-921F-C714E6D31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940" y="1633075"/>
            <a:ext cx="5315415" cy="22628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31EA6E-46AF-48C6-A4AA-53BF1D944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2" y="1690688"/>
            <a:ext cx="5534797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12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788A-482B-4D50-8C6C-04139A7DE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i="0" dirty="0">
                <a:solidFill>
                  <a:srgbClr val="484848"/>
                </a:solidFill>
                <a:effectLst/>
                <a:latin typeface="-apple-system"/>
              </a:rPr>
              <a:t>HP P20174-B21 DL380 GEN10 X-S-4210 1P 32GB P408I-A 8sff 500W Ps Sunucu</a:t>
            </a:r>
            <a:br>
              <a:rPr lang="tr-TR" b="1" i="0" dirty="0">
                <a:solidFill>
                  <a:srgbClr val="484848"/>
                </a:solidFill>
                <a:effectLst/>
                <a:latin typeface="-apple-system"/>
              </a:rPr>
            </a:b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A6F9CB-2846-4A5B-921F-C714E6D31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180" y="1690688"/>
            <a:ext cx="5315415" cy="22628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B5D06B-837B-49B5-AD1B-B10348123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613" y="1472293"/>
            <a:ext cx="4724772" cy="435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0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03586-05C1-40FB-9C89-B6D4202D6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Sunucu</a:t>
            </a:r>
            <a:r>
              <a:rPr lang="en-US" dirty="0"/>
              <a:t> Rack (Server Rack)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D06F60-3387-4544-872C-D6E2A5A9E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96" y="1424940"/>
            <a:ext cx="2529650" cy="4381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B1ECC4-8C00-4E59-AB99-45B68002879C}"/>
              </a:ext>
            </a:extLst>
          </p:cNvPr>
          <p:cNvSpPr txBox="1"/>
          <p:nvPr/>
        </p:nvSpPr>
        <p:spPr>
          <a:xfrm>
            <a:off x="5486400" y="1752600"/>
            <a:ext cx="2225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27U, 600x600x1400mm</a:t>
            </a:r>
          </a:p>
          <a:p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Kabini</a:t>
            </a:r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5B9B9F-2C6A-802A-95EC-177AEE1F29C0}"/>
              </a:ext>
            </a:extLst>
          </p:cNvPr>
          <p:cNvSpPr txBox="1"/>
          <p:nvPr/>
        </p:nvSpPr>
        <p:spPr>
          <a:xfrm>
            <a:off x="5486400" y="3194566"/>
            <a:ext cx="60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https://www.rack-kabin.com/32u-server-rack-kabini</a:t>
            </a:r>
          </a:p>
        </p:txBody>
      </p:sp>
    </p:spTree>
    <p:extLst>
      <p:ext uri="{BB962C8B-B14F-4D97-AF65-F5344CB8AC3E}">
        <p14:creationId xmlns:p14="http://schemas.microsoft.com/office/powerpoint/2010/main" val="2749699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409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Office Theme</vt:lpstr>
      <vt:lpstr>7. Hafta</vt:lpstr>
      <vt:lpstr>Ara sınav</vt:lpstr>
      <vt:lpstr>Sunucular</vt:lpstr>
      <vt:lpstr>Sunucu ve Kişisel Bilgisayar Kıyaslaması</vt:lpstr>
      <vt:lpstr>RAID (Redundant Array of Independent Disks)</vt:lpstr>
      <vt:lpstr>Sunucu Form Faktörü  (Rack Unitesi)</vt:lpstr>
      <vt:lpstr>HP P20174-B21 DL380 GEN10 X-S-4210 1P 32GB P408I-A 8sff 500W Ps Sunucu </vt:lpstr>
      <vt:lpstr>HP P20174-B21 DL380 GEN10 X-S-4210 1P 32GB P408I-A 8sff 500W Ps Sunucu </vt:lpstr>
      <vt:lpstr>Sunucu Rack (Server Rack)</vt:lpstr>
      <vt:lpstr>Blade Sunucu / Rack Sunucu</vt:lpstr>
      <vt:lpstr>Ağ Bileşenleri ve Mimarisi</vt:lpstr>
      <vt:lpstr>Network</vt:lpstr>
      <vt:lpstr>Network Switch (Dağıtıcı, Anahtar)</vt:lpstr>
      <vt:lpstr>Router (Yönlendirici)</vt:lpstr>
      <vt:lpstr>OSI Modeli (Open Systems Interconnection)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 Hafta</dc:title>
  <dc:creator>Yasar Kucukefe</dc:creator>
  <cp:lastModifiedBy>Yasar Kucukefe</cp:lastModifiedBy>
  <cp:revision>11</cp:revision>
  <dcterms:created xsi:type="dcterms:W3CDTF">2021-11-03T10:44:25Z</dcterms:created>
  <dcterms:modified xsi:type="dcterms:W3CDTF">2022-11-23T07:15:11Z</dcterms:modified>
</cp:coreProperties>
</file>