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5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4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4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0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2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7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0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4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5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4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invent.awsevent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utumn leaves falling from the tree">
            <a:extLst>
              <a:ext uri="{FF2B5EF4-FFF2-40B4-BE49-F238E27FC236}">
                <a16:creationId xmlns:a16="http://schemas.microsoft.com/office/drawing/2014/main" id="{7D917361-22B7-4D35-B542-0DA8D0D2B8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6177" r="-1" b="-1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2FD7B-230B-49BA-A5DF-095AB5C41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943098"/>
            <a:ext cx="5410200" cy="31842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14. Hafta </a:t>
            </a:r>
            <a:r>
              <a:rPr lang="en-US" dirty="0" err="1"/>
              <a:t>dersi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692B6-FD3D-4470-9D0E-6679E1EBC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7411" y="5390539"/>
            <a:ext cx="5250013" cy="63424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11.1.2023</a:t>
            </a:r>
            <a:endParaRPr lang="tr-TR" dirty="0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88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05C3-9708-4914-A50A-79829038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re invent 2022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220E-B921-4DF3-A6CE-135FDFC8D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9493250" cy="2381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https://reinvent.awsevents.com/</a:t>
            </a:r>
            <a:endParaRPr lang="en-US" dirty="0"/>
          </a:p>
          <a:p>
            <a:r>
              <a:rPr lang="en-US" dirty="0" err="1"/>
              <a:t>Mikroservisler</a:t>
            </a:r>
            <a:r>
              <a:rPr lang="en-US" dirty="0"/>
              <a:t> (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b="1" dirty="0" err="1"/>
              <a:t>Entegrasyonu</a:t>
            </a:r>
            <a:r>
              <a:rPr lang="en-US" dirty="0"/>
              <a:t>)</a:t>
            </a:r>
          </a:p>
          <a:p>
            <a:r>
              <a:rPr lang="en-US" dirty="0"/>
              <a:t>Kubernetes (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docker </a:t>
            </a:r>
            <a:r>
              <a:rPr lang="en-US" dirty="0" err="1"/>
              <a:t>container’ın</a:t>
            </a:r>
            <a:r>
              <a:rPr lang="en-US" dirty="0"/>
              <a:t> </a:t>
            </a:r>
            <a:r>
              <a:rPr lang="en-US" dirty="0" err="1"/>
              <a:t>yönetilmesi</a:t>
            </a:r>
            <a:r>
              <a:rPr lang="en-US" dirty="0"/>
              <a:t>)</a:t>
            </a:r>
          </a:p>
          <a:p>
            <a:r>
              <a:rPr lang="en-US" dirty="0" err="1"/>
              <a:t>Bulut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 (Lambda </a:t>
            </a:r>
            <a:r>
              <a:rPr lang="en-US" dirty="0" err="1"/>
              <a:t>servisleri</a:t>
            </a:r>
            <a:r>
              <a:rPr lang="en-US" dirty="0"/>
              <a:t> – </a:t>
            </a:r>
            <a:r>
              <a:rPr lang="en-US" dirty="0" err="1"/>
              <a:t>sunucusuz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)</a:t>
            </a:r>
          </a:p>
          <a:p>
            <a:r>
              <a:rPr lang="en-US" dirty="0"/>
              <a:t>Event-driven </a:t>
            </a:r>
            <a:r>
              <a:rPr lang="en-US" dirty="0" err="1"/>
              <a:t>mimariler</a:t>
            </a:r>
            <a:r>
              <a:rPr lang="en-US" dirty="0"/>
              <a:t> (</a:t>
            </a:r>
            <a:r>
              <a:rPr lang="en-US" dirty="0" err="1"/>
              <a:t>Olayın</a:t>
            </a:r>
            <a:r>
              <a:rPr lang="en-US" dirty="0"/>
              <a:t> </a:t>
            </a:r>
            <a:r>
              <a:rPr lang="en-US" dirty="0" err="1"/>
              <a:t>gerçekleşmesine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mimarileri</a:t>
            </a:r>
            <a:r>
              <a:rPr lang="en-US" dirty="0"/>
              <a:t>)</a:t>
            </a:r>
          </a:p>
          <a:p>
            <a:r>
              <a:rPr lang="en-US" dirty="0"/>
              <a:t>Blockchain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2234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FBAA-6C4B-0F8A-491A-D3075C8C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47B88-BAC2-1966-D234-766FDCD93F3E}"/>
              </a:ext>
            </a:extLst>
          </p:cNvPr>
          <p:cNvSpPr txBox="1"/>
          <p:nvPr/>
        </p:nvSpPr>
        <p:spPr>
          <a:xfrm>
            <a:off x="1219200" y="859774"/>
            <a:ext cx="850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https://learn.microsoft.com/en-us/azure/?product=popular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A4EF2C-8C4B-BAE0-8171-15D671067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18" y="1982086"/>
            <a:ext cx="11077656" cy="451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4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78D3-8F6B-42CC-A0B5-AB583DFF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Mikrobilgisayarlar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88001-0484-461C-A016-1BB7B18E6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597" y="2887473"/>
            <a:ext cx="3448531" cy="27150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AE7F81-D27F-4EB9-B314-EBB212098640}"/>
              </a:ext>
            </a:extLst>
          </p:cNvPr>
          <p:cNvSpPr txBox="1"/>
          <p:nvPr/>
        </p:nvSpPr>
        <p:spPr>
          <a:xfrm>
            <a:off x="1375576" y="2282024"/>
            <a:ext cx="35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Raspberry Pi</a:t>
            </a:r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3A95CB-420F-4D43-B8AF-FFF4A86B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915" y="2887473"/>
            <a:ext cx="3869920" cy="2858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4D73F4-5919-4CC8-A8E1-324DDDC92D99}"/>
              </a:ext>
            </a:extLst>
          </p:cNvPr>
          <p:cNvSpPr txBox="1"/>
          <p:nvPr/>
        </p:nvSpPr>
        <p:spPr>
          <a:xfrm>
            <a:off x="5790915" y="2282024"/>
            <a:ext cx="35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Aurdino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612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B35E-88E8-46D1-B5DA-E4A53DA9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9083C-63D6-4C44-8C6E-0599C978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24" y="2149807"/>
            <a:ext cx="6106602" cy="3837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9EADF5-2E7B-4D6E-921D-C55E280B7707}"/>
              </a:ext>
            </a:extLst>
          </p:cNvPr>
          <p:cNvSpPr txBox="1"/>
          <p:nvPr/>
        </p:nvSpPr>
        <p:spPr>
          <a:xfrm>
            <a:off x="8706677" y="2320546"/>
            <a:ext cx="26159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1.5Ghz CPU, 64-bit, Quad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DDR4-3200 SDRAM (2GB, 4GB </a:t>
            </a:r>
            <a:r>
              <a:rPr lang="en-US" dirty="0" err="1"/>
              <a:t>veya</a:t>
            </a:r>
            <a:r>
              <a:rPr lang="en-US" dirty="0"/>
              <a:t> 8GB)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2x </a:t>
            </a:r>
            <a:r>
              <a:rPr lang="en-US" dirty="0" err="1"/>
              <a:t>mikro</a:t>
            </a:r>
            <a:r>
              <a:rPr lang="en-US" dirty="0"/>
              <a:t> HDMI </a:t>
            </a:r>
            <a:r>
              <a:rPr lang="en-US" dirty="0" err="1"/>
              <a:t>çıkış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 SD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Gigabit Ethernet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2x USB </a:t>
            </a:r>
            <a:r>
              <a:rPr lang="en-US" dirty="0" err="1"/>
              <a:t>çıkış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35 $’dan </a:t>
            </a:r>
            <a:r>
              <a:rPr lang="en-US" dirty="0" err="1"/>
              <a:t>başlayan</a:t>
            </a:r>
            <a:r>
              <a:rPr lang="en-US" dirty="0"/>
              <a:t> </a:t>
            </a:r>
            <a:r>
              <a:rPr lang="en-US" dirty="0" err="1"/>
              <a:t>fiyat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527DE-1035-4D60-8080-C9E63DFB803C}"/>
              </a:ext>
            </a:extLst>
          </p:cNvPr>
          <p:cNvSpPr txBox="1"/>
          <p:nvPr/>
        </p:nvSpPr>
        <p:spPr>
          <a:xfrm>
            <a:off x="956145" y="6031210"/>
            <a:ext cx="10605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https://www.seeedstudio.com/blog/2019/09/29/top-20-best-raspberry-pi-4-projects-that-you-must-try-now/</a:t>
            </a:r>
          </a:p>
        </p:txBody>
      </p:sp>
    </p:spTree>
    <p:extLst>
      <p:ext uri="{BB962C8B-B14F-4D97-AF65-F5344CB8AC3E}">
        <p14:creationId xmlns:p14="http://schemas.microsoft.com/office/powerpoint/2010/main" val="282489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8658-A1CE-4714-B85A-16CF2780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Aurdino</a:t>
            </a:r>
            <a:r>
              <a:rPr lang="en-US" dirty="0"/>
              <a:t> (</a:t>
            </a:r>
            <a:r>
              <a:rPr lang="en-US" dirty="0" err="1"/>
              <a:t>Mikro-kontrolör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7120-3099-4DA2-903F-4D7BF6F9C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5022574" cy="3854167"/>
          </a:xfrm>
        </p:spPr>
        <p:txBody>
          <a:bodyPr/>
          <a:lstStyle/>
          <a:p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projeler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 (IoT, </a:t>
            </a:r>
            <a:r>
              <a:rPr lang="en-US" dirty="0" err="1"/>
              <a:t>ev</a:t>
            </a:r>
            <a:r>
              <a:rPr lang="en-US" dirty="0"/>
              <a:t> </a:t>
            </a:r>
            <a:r>
              <a:rPr lang="en-US" dirty="0" err="1"/>
              <a:t>güvenliği</a:t>
            </a:r>
            <a:r>
              <a:rPr lang="en-US" dirty="0"/>
              <a:t>, </a:t>
            </a:r>
            <a:r>
              <a:rPr lang="en-US" dirty="0" err="1"/>
              <a:t>robotlar</a:t>
            </a:r>
            <a:r>
              <a:rPr lang="en-US" dirty="0"/>
              <a:t>, </a:t>
            </a:r>
            <a:r>
              <a:rPr lang="en-US" dirty="0" err="1"/>
              <a:t>uzaktan</a:t>
            </a:r>
            <a:r>
              <a:rPr lang="en-US" dirty="0"/>
              <a:t> kontrol, </a:t>
            </a:r>
            <a:r>
              <a:rPr lang="en-US" dirty="0" err="1"/>
              <a:t>otomasyon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)</a:t>
            </a:r>
          </a:p>
          <a:p>
            <a:r>
              <a:rPr lang="tr-TR" dirty="0"/>
              <a:t>https://www.seeedstudio.com/blog/2020/01/16/20-awesome-arduino-projects-that-you-must-try-2020/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2B5A0-8FAB-41B7-B568-B8EE6A59F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4" y="3972939"/>
            <a:ext cx="5172797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63596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RegularSeedRightStep">
      <a:dk1>
        <a:srgbClr val="000000"/>
      </a:dk1>
      <a:lt1>
        <a:srgbClr val="FFFFFF"/>
      </a:lt1>
      <a:dk2>
        <a:srgbClr val="412F24"/>
      </a:dk2>
      <a:lt2>
        <a:srgbClr val="E2E8E7"/>
      </a:lt2>
      <a:accent1>
        <a:srgbClr val="E7293E"/>
      </a:accent1>
      <a:accent2>
        <a:srgbClr val="D55117"/>
      </a:accent2>
      <a:accent3>
        <a:srgbClr val="CB9C24"/>
      </a:accent3>
      <a:accent4>
        <a:srgbClr val="98AD13"/>
      </a:accent4>
      <a:accent5>
        <a:srgbClr val="64B821"/>
      </a:accent5>
      <a:accent6>
        <a:srgbClr val="19BD15"/>
      </a:accent6>
      <a:hlink>
        <a:srgbClr val="309287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Franklin Gothic Heavy</vt:lpstr>
      <vt:lpstr>StreetscapeVTI</vt:lpstr>
      <vt:lpstr>14. Hafta dersi </vt:lpstr>
      <vt:lpstr>Amazon re invent 2022</vt:lpstr>
      <vt:lpstr>Microsoft Azure</vt:lpstr>
      <vt:lpstr>Mikrobilgisayarlar</vt:lpstr>
      <vt:lpstr>Raspberry Pi</vt:lpstr>
      <vt:lpstr>Aurdino (Mikro-kontrolör)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Hafta dersi </dc:title>
  <dc:creator>Yasar Kucukefe</dc:creator>
  <cp:lastModifiedBy>Yasar Kucukefe</cp:lastModifiedBy>
  <cp:revision>5</cp:revision>
  <dcterms:created xsi:type="dcterms:W3CDTF">2021-12-22T10:47:21Z</dcterms:created>
  <dcterms:modified xsi:type="dcterms:W3CDTF">2023-01-11T05:48:11Z</dcterms:modified>
</cp:coreProperties>
</file>