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72345-23F9-4978-9F89-F556EA1CCA59}" type="datetimeFigureOut">
              <a:rPr lang="tr-TR" smtClean="0"/>
              <a:t>22.12.2021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612E8-324F-4225-91F0-CDD2BE30C8EC}" type="slidenum">
              <a:rPr lang="tr-TR" smtClean="0"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1660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72345-23F9-4978-9F89-F556EA1CCA59}" type="datetimeFigureOut">
              <a:rPr lang="tr-TR" smtClean="0"/>
              <a:t>22.12.2021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612E8-324F-4225-91F0-CDD2BE30C8E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22539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72345-23F9-4978-9F89-F556EA1CCA59}" type="datetimeFigureOut">
              <a:rPr lang="tr-TR" smtClean="0"/>
              <a:t>22.12.2021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612E8-324F-4225-91F0-CDD2BE30C8E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71860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72345-23F9-4978-9F89-F556EA1CCA59}" type="datetimeFigureOut">
              <a:rPr lang="tr-TR" smtClean="0"/>
              <a:t>22.12.2021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612E8-324F-4225-91F0-CDD2BE30C8E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17766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72345-23F9-4978-9F89-F556EA1CCA59}" type="datetimeFigureOut">
              <a:rPr lang="tr-TR" smtClean="0"/>
              <a:t>22.12.2021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612E8-324F-4225-91F0-CDD2BE30C8EC}" type="slidenum">
              <a:rPr lang="tr-TR" smtClean="0"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9854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72345-23F9-4978-9F89-F556EA1CCA59}" type="datetimeFigureOut">
              <a:rPr lang="tr-TR" smtClean="0"/>
              <a:t>22.12.2021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612E8-324F-4225-91F0-CDD2BE30C8E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64867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72345-23F9-4978-9F89-F556EA1CCA59}" type="datetimeFigureOut">
              <a:rPr lang="tr-TR" smtClean="0"/>
              <a:t>22.12.2021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612E8-324F-4225-91F0-CDD2BE30C8E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75580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72345-23F9-4978-9F89-F556EA1CCA59}" type="datetimeFigureOut">
              <a:rPr lang="tr-TR" smtClean="0"/>
              <a:t>22.12.2021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612E8-324F-4225-91F0-CDD2BE30C8E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30607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72345-23F9-4978-9F89-F556EA1CCA59}" type="datetimeFigureOut">
              <a:rPr lang="tr-TR" smtClean="0"/>
              <a:t>22.12.2021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612E8-324F-4225-91F0-CDD2BE30C8E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22130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5D72345-23F9-4978-9F89-F556EA1CCA59}" type="datetimeFigureOut">
              <a:rPr lang="tr-TR" smtClean="0"/>
              <a:t>22.12.2021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56612E8-324F-4225-91F0-CDD2BE30C8E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91420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72345-23F9-4978-9F89-F556EA1CCA59}" type="datetimeFigureOut">
              <a:rPr lang="tr-TR" smtClean="0"/>
              <a:t>22.12.2021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612E8-324F-4225-91F0-CDD2BE30C8E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66183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5D72345-23F9-4978-9F89-F556EA1CCA59}" type="datetimeFigureOut">
              <a:rPr lang="tr-TR" smtClean="0"/>
              <a:t>22.12.2021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56612E8-324F-4225-91F0-CDD2BE30C8EC}" type="slidenum">
              <a:rPr lang="tr-TR" smtClean="0"/>
              <a:t>‹#›</a:t>
            </a:fld>
            <a:endParaRPr lang="tr-T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6561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labs.play-with-docker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8C371-F50F-446E-A6A2-4C8EC5902C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10. Hafta </a:t>
            </a:r>
            <a:r>
              <a:rPr lang="en-US" dirty="0" err="1"/>
              <a:t>Dersi</a:t>
            </a:r>
            <a:endParaRPr lang="tr-T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33EEB4-C1CA-4253-97BD-E1A7EBC8CC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24.11.2021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27921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FBB7D-FF6B-4218-A4EE-11EF3E01D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Sanal</a:t>
            </a:r>
            <a:r>
              <a:rPr lang="en-US" dirty="0"/>
              <a:t> </a:t>
            </a:r>
            <a:r>
              <a:rPr lang="en-US" dirty="0" err="1"/>
              <a:t>Makinalar</a:t>
            </a:r>
            <a:r>
              <a:rPr lang="en-US" dirty="0"/>
              <a:t> (Virtual Machines)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866E1-2869-4F0E-B021-98A3B2F67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Sanal</a:t>
            </a:r>
            <a:r>
              <a:rPr lang="en-US" dirty="0"/>
              <a:t> </a:t>
            </a:r>
            <a:r>
              <a:rPr lang="en-US" dirty="0" err="1"/>
              <a:t>makinalar</a:t>
            </a:r>
            <a:r>
              <a:rPr lang="en-US" dirty="0"/>
              <a:t> </a:t>
            </a:r>
            <a:r>
              <a:rPr lang="en-US" dirty="0" err="1"/>
              <a:t>tek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donanım</a:t>
            </a:r>
            <a:r>
              <a:rPr lang="en-US" dirty="0"/>
              <a:t> </a:t>
            </a:r>
            <a:r>
              <a:rPr lang="en-US" dirty="0" err="1"/>
              <a:t>üzerinde</a:t>
            </a:r>
            <a:r>
              <a:rPr lang="en-US" dirty="0"/>
              <a:t> </a:t>
            </a:r>
            <a:r>
              <a:rPr lang="en-US" dirty="0" err="1"/>
              <a:t>birden</a:t>
            </a:r>
            <a:r>
              <a:rPr lang="en-US" dirty="0"/>
              <a:t> </a:t>
            </a:r>
            <a:r>
              <a:rPr lang="en-US" dirty="0" err="1"/>
              <a:t>fazla</a:t>
            </a:r>
            <a:r>
              <a:rPr lang="en-US" dirty="0"/>
              <a:t> </a:t>
            </a:r>
            <a:r>
              <a:rPr lang="en-US" dirty="0" err="1"/>
              <a:t>işletim</a:t>
            </a:r>
            <a:r>
              <a:rPr lang="en-US" dirty="0"/>
              <a:t> </a:t>
            </a:r>
            <a:r>
              <a:rPr lang="en-US" dirty="0" err="1"/>
              <a:t>sistemi</a:t>
            </a:r>
            <a:r>
              <a:rPr lang="en-US" dirty="0"/>
              <a:t> (</a:t>
            </a:r>
            <a:r>
              <a:rPr lang="en-US" dirty="0" err="1"/>
              <a:t>aynı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farklı</a:t>
            </a:r>
            <a:r>
              <a:rPr lang="en-US" dirty="0"/>
              <a:t> </a:t>
            </a:r>
            <a:r>
              <a:rPr lang="en-US" dirty="0" err="1"/>
              <a:t>işletim</a:t>
            </a:r>
            <a:r>
              <a:rPr lang="en-US" dirty="0"/>
              <a:t> </a:t>
            </a:r>
            <a:r>
              <a:rPr lang="en-US" dirty="0" err="1"/>
              <a:t>sistemleri</a:t>
            </a:r>
            <a:r>
              <a:rPr lang="en-US" dirty="0"/>
              <a:t> </a:t>
            </a:r>
            <a:r>
              <a:rPr lang="en-US" dirty="0" err="1"/>
              <a:t>olabilir</a:t>
            </a:r>
            <a:r>
              <a:rPr lang="en-US" dirty="0"/>
              <a:t>) </a:t>
            </a:r>
            <a:r>
              <a:rPr lang="en-US" dirty="0" err="1"/>
              <a:t>çalıştırılmasına</a:t>
            </a:r>
            <a:r>
              <a:rPr lang="en-US" dirty="0"/>
              <a:t> </a:t>
            </a:r>
            <a:r>
              <a:rPr lang="en-US" dirty="0" err="1"/>
              <a:t>olanak</a:t>
            </a:r>
            <a:r>
              <a:rPr lang="en-US" dirty="0"/>
              <a:t> </a:t>
            </a:r>
            <a:r>
              <a:rPr lang="en-US" dirty="0" err="1"/>
              <a:t>sağlar</a:t>
            </a:r>
            <a:r>
              <a:rPr lang="en-US" dirty="0"/>
              <a:t>. </a:t>
            </a:r>
          </a:p>
          <a:p>
            <a:r>
              <a:rPr lang="en-US" dirty="0"/>
              <a:t>VM (virtual machine) </a:t>
            </a:r>
            <a:r>
              <a:rPr lang="en-US" dirty="0" err="1"/>
              <a:t>yazılımları</a:t>
            </a:r>
            <a:r>
              <a:rPr lang="en-US" dirty="0"/>
              <a:t> </a:t>
            </a:r>
            <a:r>
              <a:rPr lang="en-US" dirty="0" err="1"/>
              <a:t>kullanarak</a:t>
            </a:r>
            <a:r>
              <a:rPr lang="en-US" dirty="0"/>
              <a:t> VM </a:t>
            </a:r>
            <a:r>
              <a:rPr lang="en-US" dirty="0" err="1"/>
              <a:t>kurulumları</a:t>
            </a:r>
            <a:r>
              <a:rPr lang="en-US" dirty="0"/>
              <a:t> </a:t>
            </a:r>
            <a:r>
              <a:rPr lang="en-US" dirty="0" err="1"/>
              <a:t>yapılabilir</a:t>
            </a:r>
            <a:r>
              <a:rPr lang="en-US" dirty="0"/>
              <a:t>.</a:t>
            </a:r>
          </a:p>
          <a:p>
            <a:r>
              <a:rPr lang="en-US" dirty="0"/>
              <a:t>VMware, Virtual Box, Microsoft Hyper-V, QEMU, …</a:t>
            </a:r>
          </a:p>
          <a:p>
            <a:r>
              <a:rPr lang="en-US" dirty="0"/>
              <a:t>VM </a:t>
            </a:r>
            <a:r>
              <a:rPr lang="en-US" dirty="0" err="1"/>
              <a:t>üzerinde</a:t>
            </a:r>
            <a:r>
              <a:rPr lang="en-US" dirty="0"/>
              <a:t>  </a:t>
            </a:r>
            <a:r>
              <a:rPr lang="en-US" dirty="0" err="1"/>
              <a:t>çalıştığı</a:t>
            </a:r>
            <a:r>
              <a:rPr lang="en-US" dirty="0"/>
              <a:t> </a:t>
            </a:r>
            <a:r>
              <a:rPr lang="en-US" dirty="0" err="1"/>
              <a:t>bilgisayardan</a:t>
            </a:r>
            <a:r>
              <a:rPr lang="en-US" dirty="0"/>
              <a:t> </a:t>
            </a:r>
            <a:r>
              <a:rPr lang="en-US" dirty="0" err="1"/>
              <a:t>bağımsızdır</a:t>
            </a:r>
            <a:r>
              <a:rPr lang="en-US" dirty="0"/>
              <a:t>. Bu </a:t>
            </a:r>
            <a:r>
              <a:rPr lang="en-US" dirty="0" err="1"/>
              <a:t>nedenle</a:t>
            </a:r>
            <a:r>
              <a:rPr lang="en-US" dirty="0"/>
              <a:t>, </a:t>
            </a:r>
            <a:r>
              <a:rPr lang="en-US" dirty="0" err="1"/>
              <a:t>bir</a:t>
            </a:r>
            <a:r>
              <a:rPr lang="en-US" dirty="0"/>
              <a:t> VM </a:t>
            </a:r>
            <a:r>
              <a:rPr lang="en-US" dirty="0" err="1"/>
              <a:t>başka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sunucuya</a:t>
            </a:r>
            <a:r>
              <a:rPr lang="en-US" dirty="0"/>
              <a:t> </a:t>
            </a:r>
            <a:r>
              <a:rPr lang="en-US" dirty="0" err="1"/>
              <a:t>kolaylıkla</a:t>
            </a:r>
            <a:r>
              <a:rPr lang="en-US" dirty="0"/>
              <a:t> </a:t>
            </a:r>
            <a:r>
              <a:rPr lang="en-US" dirty="0" err="1"/>
              <a:t>taşınabilir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8943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9FC7B-65EF-4B53-A9E2-422FC991B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VM </a:t>
            </a:r>
            <a:r>
              <a:rPr lang="en-US" dirty="0" err="1"/>
              <a:t>Nasıl</a:t>
            </a:r>
            <a:r>
              <a:rPr lang="en-US" dirty="0"/>
              <a:t> </a:t>
            </a:r>
            <a:r>
              <a:rPr lang="en-US" dirty="0" err="1"/>
              <a:t>Çalışır</a:t>
            </a:r>
            <a:r>
              <a:rPr lang="en-US" dirty="0"/>
              <a:t>?</a:t>
            </a:r>
            <a:endParaRPr lang="tr-TR" dirty="0"/>
          </a:p>
        </p:txBody>
      </p:sp>
      <p:pic>
        <p:nvPicPr>
          <p:cNvPr id="1026" name="Picture 2" descr="Physical Servers vs Virtual Machines - How backups work">
            <a:extLst>
              <a:ext uri="{FF2B5EF4-FFF2-40B4-BE49-F238E27FC236}">
                <a16:creationId xmlns:a16="http://schemas.microsoft.com/office/drawing/2014/main" id="{9D223492-6DBC-4C3B-B29C-0365D8EBCE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350" y="2129707"/>
            <a:ext cx="8267299" cy="4069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5303C3-BC1E-4DEB-9E3E-378B869FD0AC}"/>
              </a:ext>
            </a:extLst>
          </p:cNvPr>
          <p:cNvSpPr txBox="1"/>
          <p:nvPr/>
        </p:nvSpPr>
        <p:spPr>
          <a:xfrm>
            <a:off x="1097280" y="1760375"/>
            <a:ext cx="88398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https://www.veeam.com/blog/why-virtual-machine-backups-different.html</a:t>
            </a:r>
          </a:p>
        </p:txBody>
      </p:sp>
    </p:spTree>
    <p:extLst>
      <p:ext uri="{BB962C8B-B14F-4D97-AF65-F5344CB8AC3E}">
        <p14:creationId xmlns:p14="http://schemas.microsoft.com/office/powerpoint/2010/main" val="1771372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E3FC7-7C6D-42E2-ACE1-813AFBF26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Hypervisor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E7218-EF65-4E6E-9367-BA736D758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Hipervizör</a:t>
            </a:r>
            <a:r>
              <a:rPr lang="en-US" dirty="0"/>
              <a:t> (hypervisor), </a:t>
            </a:r>
            <a:r>
              <a:rPr lang="en-US" dirty="0" err="1"/>
              <a:t>sanal</a:t>
            </a:r>
            <a:r>
              <a:rPr lang="en-US" dirty="0"/>
              <a:t> </a:t>
            </a:r>
            <a:r>
              <a:rPr lang="en-US" dirty="0" err="1"/>
              <a:t>makinaların</a:t>
            </a:r>
            <a:r>
              <a:rPr lang="en-US" dirty="0"/>
              <a:t> </a:t>
            </a:r>
            <a:r>
              <a:rPr lang="en-US" dirty="0" err="1"/>
              <a:t>oluşturulmasını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yönetilmesini</a:t>
            </a:r>
            <a:r>
              <a:rPr lang="en-US" dirty="0"/>
              <a:t> </a:t>
            </a:r>
            <a:r>
              <a:rPr lang="en-US" dirty="0" err="1"/>
              <a:t>sağlayan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yazılımdır</a:t>
            </a:r>
            <a:r>
              <a:rPr lang="en-US" dirty="0"/>
              <a:t>.</a:t>
            </a:r>
          </a:p>
          <a:p>
            <a:r>
              <a:rPr lang="en-US" dirty="0"/>
              <a:t>Bir </a:t>
            </a:r>
            <a:r>
              <a:rPr lang="en-US" dirty="0" err="1"/>
              <a:t>hipervizör</a:t>
            </a:r>
            <a:r>
              <a:rPr lang="en-US" dirty="0"/>
              <a:t> </a:t>
            </a:r>
            <a:r>
              <a:rPr lang="en-US" dirty="0" err="1"/>
              <a:t>üzerindeki</a:t>
            </a:r>
            <a:r>
              <a:rPr lang="en-US" dirty="0"/>
              <a:t> </a:t>
            </a:r>
            <a:r>
              <a:rPr lang="en-US" dirty="0" err="1"/>
              <a:t>çalıştığı</a:t>
            </a:r>
            <a:r>
              <a:rPr lang="en-US" dirty="0"/>
              <a:t> </a:t>
            </a:r>
            <a:r>
              <a:rPr lang="en-US" dirty="0" err="1"/>
              <a:t>bilgisayarın</a:t>
            </a:r>
            <a:r>
              <a:rPr lang="en-US" dirty="0"/>
              <a:t> (host)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sayıda</a:t>
            </a:r>
            <a:r>
              <a:rPr lang="en-US" dirty="0"/>
              <a:t> </a:t>
            </a:r>
            <a:r>
              <a:rPr lang="en-US" dirty="0" err="1"/>
              <a:t>sanal</a:t>
            </a:r>
            <a:r>
              <a:rPr lang="en-US" dirty="0"/>
              <a:t> </a:t>
            </a:r>
            <a:r>
              <a:rPr lang="en-US" dirty="0" err="1"/>
              <a:t>makina</a:t>
            </a:r>
            <a:r>
              <a:rPr lang="en-US" dirty="0"/>
              <a:t> </a:t>
            </a:r>
            <a:r>
              <a:rPr lang="en-US" dirty="0" err="1"/>
              <a:t>çalıştırabilmesini</a:t>
            </a:r>
            <a:r>
              <a:rPr lang="en-US" dirty="0"/>
              <a:t> </a:t>
            </a:r>
            <a:r>
              <a:rPr lang="en-US" dirty="0" err="1"/>
              <a:t>sağlar</a:t>
            </a:r>
            <a:r>
              <a:rPr lang="en-US" dirty="0"/>
              <a:t>.</a:t>
            </a:r>
          </a:p>
          <a:p>
            <a:r>
              <a:rPr lang="en-US" dirty="0"/>
              <a:t>Host </a:t>
            </a:r>
            <a:r>
              <a:rPr lang="en-US" dirty="0" err="1"/>
              <a:t>bilgisayarın</a:t>
            </a:r>
            <a:r>
              <a:rPr lang="en-US" dirty="0"/>
              <a:t> </a:t>
            </a:r>
            <a:r>
              <a:rPr lang="en-US" dirty="0" err="1"/>
              <a:t>donanım</a:t>
            </a:r>
            <a:r>
              <a:rPr lang="en-US" dirty="0"/>
              <a:t> </a:t>
            </a:r>
            <a:r>
              <a:rPr lang="en-US" dirty="0" err="1"/>
              <a:t>kaynaklarını</a:t>
            </a:r>
            <a:r>
              <a:rPr lang="en-US" dirty="0"/>
              <a:t> (CPU, RAM, Disk, Network) </a:t>
            </a:r>
            <a:r>
              <a:rPr lang="en-US" dirty="0" err="1"/>
              <a:t>sanal</a:t>
            </a:r>
            <a:r>
              <a:rPr lang="en-US" dirty="0"/>
              <a:t> </a:t>
            </a:r>
            <a:r>
              <a:rPr lang="en-US" dirty="0" err="1"/>
              <a:t>makinalar</a:t>
            </a:r>
            <a:r>
              <a:rPr lang="en-US" dirty="0"/>
              <a:t> </a:t>
            </a:r>
            <a:r>
              <a:rPr lang="en-US" dirty="0" err="1"/>
              <a:t>arasında</a:t>
            </a:r>
            <a:r>
              <a:rPr lang="en-US" dirty="0"/>
              <a:t> </a:t>
            </a:r>
            <a:r>
              <a:rPr lang="en-US" dirty="0" err="1"/>
              <a:t>paylaştırır</a:t>
            </a:r>
            <a:r>
              <a:rPr lang="en-US" dirty="0"/>
              <a:t> (</a:t>
            </a:r>
            <a:r>
              <a:rPr lang="en-US" dirty="0" err="1"/>
              <a:t>ihtiyaca</a:t>
            </a:r>
            <a:r>
              <a:rPr lang="en-US" dirty="0"/>
              <a:t> </a:t>
            </a:r>
            <a:r>
              <a:rPr lang="en-US" dirty="0" err="1"/>
              <a:t>göre</a:t>
            </a:r>
            <a:r>
              <a:rPr lang="en-US" dirty="0"/>
              <a:t>).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30037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2F70D-B174-4AAB-8BC7-9F61D1FFA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Hipervizör</a:t>
            </a:r>
            <a:r>
              <a:rPr lang="en-US" dirty="0"/>
              <a:t> </a:t>
            </a:r>
            <a:r>
              <a:rPr lang="en-US" dirty="0" err="1"/>
              <a:t>Tipleri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1BCE9-4538-4194-A8C3-F0C6E94D4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58625"/>
          </a:xfrm>
        </p:spPr>
        <p:txBody>
          <a:bodyPr/>
          <a:lstStyle/>
          <a:p>
            <a:r>
              <a:rPr lang="en-US" dirty="0"/>
              <a:t>Tip-1: Bare-metal (Native)</a:t>
            </a:r>
          </a:p>
          <a:p>
            <a:pPr lvl="1"/>
            <a:r>
              <a:rPr lang="en-US" dirty="0" err="1"/>
              <a:t>Direk</a:t>
            </a:r>
            <a:r>
              <a:rPr lang="en-US" dirty="0"/>
              <a:t> </a:t>
            </a:r>
            <a:r>
              <a:rPr lang="en-US" dirty="0" err="1"/>
              <a:t>donanım</a:t>
            </a:r>
            <a:r>
              <a:rPr lang="en-US" dirty="0"/>
              <a:t> </a:t>
            </a:r>
            <a:r>
              <a:rPr lang="en-US" dirty="0" err="1"/>
              <a:t>üzerine</a:t>
            </a:r>
            <a:r>
              <a:rPr lang="en-US" dirty="0"/>
              <a:t> </a:t>
            </a:r>
            <a:r>
              <a:rPr lang="en-US" dirty="0" err="1"/>
              <a:t>kurulur</a:t>
            </a:r>
            <a:r>
              <a:rPr lang="en-US" dirty="0"/>
              <a:t>.</a:t>
            </a:r>
          </a:p>
          <a:p>
            <a:r>
              <a:rPr lang="en-US" dirty="0"/>
              <a:t>Tip-2: Hosted</a:t>
            </a:r>
          </a:p>
          <a:p>
            <a:pPr lvl="1"/>
            <a:r>
              <a:rPr lang="en-US" dirty="0"/>
              <a:t>Bir </a:t>
            </a:r>
            <a:r>
              <a:rPr lang="en-US" dirty="0" err="1"/>
              <a:t>işletim</a:t>
            </a:r>
            <a:r>
              <a:rPr lang="en-US" dirty="0"/>
              <a:t> </a:t>
            </a:r>
            <a:r>
              <a:rPr lang="en-US" dirty="0" err="1"/>
              <a:t>sistemi</a:t>
            </a:r>
            <a:r>
              <a:rPr lang="en-US" dirty="0"/>
              <a:t> </a:t>
            </a:r>
            <a:r>
              <a:rPr lang="en-US" dirty="0" err="1"/>
              <a:t>üzerine</a:t>
            </a:r>
            <a:r>
              <a:rPr lang="en-US" dirty="0"/>
              <a:t> </a:t>
            </a:r>
            <a:r>
              <a:rPr lang="en-US" dirty="0" err="1"/>
              <a:t>diğer</a:t>
            </a:r>
            <a:r>
              <a:rPr lang="en-US" dirty="0"/>
              <a:t> </a:t>
            </a:r>
            <a:r>
              <a:rPr lang="en-US" dirty="0" err="1"/>
              <a:t>uygulamalar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kurulur</a:t>
            </a:r>
            <a:r>
              <a:rPr lang="en-US" dirty="0"/>
              <a:t>.</a:t>
            </a:r>
            <a:endParaRPr lang="tr-T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511E43-A54D-4BDC-A303-DAE4C44DEB6F}"/>
              </a:ext>
            </a:extLst>
          </p:cNvPr>
          <p:cNvSpPr txBox="1"/>
          <p:nvPr/>
        </p:nvSpPr>
        <p:spPr>
          <a:xfrm>
            <a:off x="924340" y="5608508"/>
            <a:ext cx="93407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https://www.sysnettechsolutions.com/hypervisor-nedir-hypervisor-ne-ise-yarar/</a:t>
            </a:r>
          </a:p>
        </p:txBody>
      </p:sp>
    </p:spTree>
    <p:extLst>
      <p:ext uri="{BB962C8B-B14F-4D97-AF65-F5344CB8AC3E}">
        <p14:creationId xmlns:p14="http://schemas.microsoft.com/office/powerpoint/2010/main" val="2199474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61287-DBE6-494E-BDDE-3B53D0CD7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Docker Container</a:t>
            </a:r>
            <a:endParaRPr lang="tr-TR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2642F-9AB7-4522-A6B4-2B69B52DD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571463"/>
          </a:xfrm>
        </p:spPr>
        <p:txBody>
          <a:bodyPr/>
          <a:lstStyle/>
          <a:p>
            <a:r>
              <a:rPr lang="en-US" dirty="0"/>
              <a:t>1 Sistem :  </a:t>
            </a:r>
            <a:r>
              <a:rPr lang="en-US" dirty="0" err="1"/>
              <a:t>Donanım</a:t>
            </a:r>
            <a:r>
              <a:rPr lang="en-US" dirty="0"/>
              <a:t> + </a:t>
            </a:r>
            <a:r>
              <a:rPr lang="en-US" dirty="0" err="1"/>
              <a:t>İşletim</a:t>
            </a:r>
            <a:r>
              <a:rPr lang="en-US" dirty="0"/>
              <a:t> </a:t>
            </a:r>
            <a:r>
              <a:rPr lang="en-US" dirty="0" err="1"/>
              <a:t>Sistemi</a:t>
            </a:r>
            <a:r>
              <a:rPr lang="en-US" dirty="0"/>
              <a:t> + </a:t>
            </a:r>
            <a:r>
              <a:rPr lang="en-US" dirty="0" err="1"/>
              <a:t>Uygulama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FE885F8-0A16-4B87-B87D-7323DD21E3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0842073"/>
              </p:ext>
            </p:extLst>
          </p:nvPr>
        </p:nvGraphicFramePr>
        <p:xfrm>
          <a:off x="1220966" y="2414253"/>
          <a:ext cx="8127999" cy="311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98078645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20797655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6302513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Sistem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Sistem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2987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Bare Metal (</a:t>
                      </a:r>
                      <a:r>
                        <a:rPr lang="en-US" dirty="0" err="1"/>
                        <a:t>Fiziksel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Sunucu</a:t>
                      </a:r>
                      <a:r>
                        <a:rPr lang="en-US" dirty="0"/>
                        <a:t>)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</a:t>
                      </a:r>
                      <a:r>
                        <a:rPr lang="en-US" dirty="0" err="1"/>
                        <a:t>Donanım</a:t>
                      </a:r>
                      <a:endParaRPr lang="en-US" dirty="0"/>
                    </a:p>
                    <a:p>
                      <a:r>
                        <a:rPr lang="en-US" dirty="0"/>
                        <a:t>1 </a:t>
                      </a:r>
                      <a:r>
                        <a:rPr lang="en-US" dirty="0" err="1"/>
                        <a:t>İşlem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Sistemi</a:t>
                      </a:r>
                      <a:endParaRPr lang="en-US" dirty="0"/>
                    </a:p>
                    <a:p>
                      <a:r>
                        <a:rPr lang="en-US" dirty="0"/>
                        <a:t>1 </a:t>
                      </a:r>
                      <a:r>
                        <a:rPr lang="en-US" dirty="0" err="1"/>
                        <a:t>Uygulama</a:t>
                      </a:r>
                      <a:r>
                        <a:rPr lang="en-US" dirty="0"/>
                        <a:t> 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</a:t>
                      </a:r>
                      <a:r>
                        <a:rPr lang="en-US" dirty="0" err="1"/>
                        <a:t>Donanım</a:t>
                      </a:r>
                      <a:endParaRPr lang="en-US" dirty="0"/>
                    </a:p>
                    <a:p>
                      <a:r>
                        <a:rPr lang="en-US" dirty="0"/>
                        <a:t>2 </a:t>
                      </a:r>
                      <a:r>
                        <a:rPr lang="en-US" dirty="0" err="1"/>
                        <a:t>İşlem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Sistemi</a:t>
                      </a:r>
                      <a:endParaRPr lang="en-US" dirty="0"/>
                    </a:p>
                    <a:p>
                      <a:r>
                        <a:rPr lang="en-US" dirty="0"/>
                        <a:t>2 </a:t>
                      </a:r>
                      <a:r>
                        <a:rPr lang="en-US" dirty="0" err="1"/>
                        <a:t>Uygulama</a:t>
                      </a:r>
                      <a:r>
                        <a:rPr lang="en-US" dirty="0"/>
                        <a:t> 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992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Sanal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Makina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</a:t>
                      </a:r>
                      <a:r>
                        <a:rPr lang="en-US" dirty="0" err="1"/>
                        <a:t>Donanım</a:t>
                      </a:r>
                      <a:endParaRPr lang="en-US" dirty="0"/>
                    </a:p>
                    <a:p>
                      <a:r>
                        <a:rPr lang="en-US" dirty="0"/>
                        <a:t>1 </a:t>
                      </a:r>
                      <a:r>
                        <a:rPr lang="en-US" dirty="0" err="1"/>
                        <a:t>İşlem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Sistemi</a:t>
                      </a:r>
                      <a:endParaRPr lang="en-US" dirty="0"/>
                    </a:p>
                    <a:p>
                      <a:r>
                        <a:rPr lang="en-US" dirty="0"/>
                        <a:t>1 </a:t>
                      </a:r>
                      <a:r>
                        <a:rPr lang="en-US" dirty="0" err="1"/>
                        <a:t>Uygulama</a:t>
                      </a:r>
                      <a:r>
                        <a:rPr lang="en-US" dirty="0"/>
                        <a:t> 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 </a:t>
                      </a:r>
                      <a:r>
                        <a:rPr lang="en-US" b="1" dirty="0" err="1"/>
                        <a:t>Donanım</a:t>
                      </a:r>
                      <a:r>
                        <a:rPr lang="en-US" b="1" dirty="0"/>
                        <a:t> *</a:t>
                      </a:r>
                    </a:p>
                    <a:p>
                      <a:r>
                        <a:rPr lang="en-US" dirty="0"/>
                        <a:t>2 </a:t>
                      </a:r>
                      <a:r>
                        <a:rPr lang="en-US" dirty="0" err="1"/>
                        <a:t>İşlem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Sistemi</a:t>
                      </a:r>
                      <a:endParaRPr lang="en-US" dirty="0"/>
                    </a:p>
                    <a:p>
                      <a:r>
                        <a:rPr lang="en-US" dirty="0"/>
                        <a:t>2 </a:t>
                      </a:r>
                      <a:r>
                        <a:rPr lang="en-US" dirty="0" err="1"/>
                        <a:t>Uygulama</a:t>
                      </a:r>
                      <a:r>
                        <a:rPr lang="en-US" dirty="0"/>
                        <a:t> 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5149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Docker Container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</a:t>
                      </a:r>
                      <a:r>
                        <a:rPr lang="en-US" dirty="0" err="1"/>
                        <a:t>Donanım</a:t>
                      </a:r>
                      <a:endParaRPr lang="en-US" dirty="0"/>
                    </a:p>
                    <a:p>
                      <a:r>
                        <a:rPr lang="en-US" dirty="0"/>
                        <a:t>1 </a:t>
                      </a:r>
                      <a:r>
                        <a:rPr lang="en-US" dirty="0" err="1"/>
                        <a:t>İşlem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Sistemi</a:t>
                      </a:r>
                      <a:endParaRPr lang="en-US" dirty="0"/>
                    </a:p>
                    <a:p>
                      <a:r>
                        <a:rPr lang="en-US" dirty="0"/>
                        <a:t>1 </a:t>
                      </a:r>
                      <a:r>
                        <a:rPr lang="en-US" dirty="0" err="1"/>
                        <a:t>Uygulama</a:t>
                      </a:r>
                      <a:r>
                        <a:rPr lang="en-US" dirty="0"/>
                        <a:t> 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 </a:t>
                      </a:r>
                      <a:r>
                        <a:rPr lang="en-US" b="1" dirty="0" err="1"/>
                        <a:t>Donanım</a:t>
                      </a:r>
                      <a:r>
                        <a:rPr lang="en-US" b="1" dirty="0"/>
                        <a:t> *</a:t>
                      </a:r>
                    </a:p>
                    <a:p>
                      <a:r>
                        <a:rPr lang="en-US" b="1" dirty="0"/>
                        <a:t>1 </a:t>
                      </a:r>
                      <a:r>
                        <a:rPr lang="en-US" b="1" dirty="0" err="1"/>
                        <a:t>İşlem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Sistemi</a:t>
                      </a:r>
                      <a:r>
                        <a:rPr lang="en-US" b="1" dirty="0"/>
                        <a:t> *</a:t>
                      </a:r>
                    </a:p>
                    <a:p>
                      <a:r>
                        <a:rPr lang="en-US" dirty="0"/>
                        <a:t>2 </a:t>
                      </a:r>
                      <a:r>
                        <a:rPr lang="en-US" dirty="0" err="1"/>
                        <a:t>Uygulama</a:t>
                      </a:r>
                      <a:r>
                        <a:rPr lang="en-US" dirty="0"/>
                        <a:t> 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5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0372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B8572-7717-446F-A67A-F3343F5BF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Docker, </a:t>
            </a:r>
            <a:r>
              <a:rPr lang="en-US" dirty="0" err="1"/>
              <a:t>önemli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geliştirici</a:t>
            </a:r>
            <a:r>
              <a:rPr lang="en-US" dirty="0"/>
              <a:t> </a:t>
            </a:r>
            <a:r>
              <a:rPr lang="en-US" dirty="0" err="1"/>
              <a:t>aracıdır</a:t>
            </a:r>
            <a:r>
              <a:rPr lang="en-US" dirty="0"/>
              <a:t>.</a:t>
            </a:r>
            <a:endParaRPr lang="tr-T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67D676-03D1-49E7-A714-9FA09C94A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888" y="2243690"/>
            <a:ext cx="4887007" cy="28769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92C0064-BB4C-4F38-9C20-B2525D6BBEDB}"/>
              </a:ext>
            </a:extLst>
          </p:cNvPr>
          <p:cNvSpPr txBox="1"/>
          <p:nvPr/>
        </p:nvSpPr>
        <p:spPr>
          <a:xfrm>
            <a:off x="2194560" y="5362017"/>
            <a:ext cx="98993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https://insights.stackoverflow.com/survey/2021#most-loved-dreaded-and-wanted-tools-tech-want</a:t>
            </a:r>
          </a:p>
        </p:txBody>
      </p:sp>
    </p:spTree>
    <p:extLst>
      <p:ext uri="{BB962C8B-B14F-4D97-AF65-F5344CB8AC3E}">
        <p14:creationId xmlns:p14="http://schemas.microsoft.com/office/powerpoint/2010/main" val="2364867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E9D99-7037-4583-B813-85CC434F9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</a:t>
            </a:r>
            <a:r>
              <a:rPr lang="en-US" dirty="0" err="1"/>
              <a:t>Kurulumu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EE90D-BE90-426E-91D9-665B8AECE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2939" y="2807841"/>
            <a:ext cx="10058400" cy="961076"/>
          </a:xfrm>
        </p:spPr>
        <p:txBody>
          <a:bodyPr/>
          <a:lstStyle/>
          <a:p>
            <a:r>
              <a:rPr lang="tr-TR" dirty="0">
                <a:hlinkClick r:id="rId2"/>
              </a:rPr>
              <a:t>https://labs.play-with-docker.com/</a:t>
            </a:r>
            <a:endParaRPr lang="en-US" dirty="0"/>
          </a:p>
          <a:p>
            <a:r>
              <a:rPr lang="en-US" dirty="0" err="1"/>
              <a:t>Çalışmalar</a:t>
            </a:r>
            <a:r>
              <a:rPr lang="en-US" dirty="0"/>
              <a:t> 4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sonra</a:t>
            </a:r>
            <a:r>
              <a:rPr lang="en-US" dirty="0"/>
              <a:t> </a:t>
            </a:r>
            <a:r>
              <a:rPr lang="en-US" dirty="0" err="1"/>
              <a:t>siliniyor</a:t>
            </a:r>
            <a:r>
              <a:rPr lang="en-US" dirty="0"/>
              <a:t>.</a:t>
            </a:r>
            <a:endParaRPr lang="tr-T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E9B9A3-0539-4A8D-9F37-7221AD674855}"/>
              </a:ext>
            </a:extLst>
          </p:cNvPr>
          <p:cNvSpPr txBox="1"/>
          <p:nvPr/>
        </p:nvSpPr>
        <p:spPr>
          <a:xfrm>
            <a:off x="1152939" y="2025797"/>
            <a:ext cx="6094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https://www.docker.com/get-started</a:t>
            </a:r>
          </a:p>
        </p:txBody>
      </p:sp>
    </p:spTree>
    <p:extLst>
      <p:ext uri="{BB962C8B-B14F-4D97-AF65-F5344CB8AC3E}">
        <p14:creationId xmlns:p14="http://schemas.microsoft.com/office/powerpoint/2010/main" val="332133374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120</TotalTime>
  <Words>289</Words>
  <Application>Microsoft Office PowerPoint</Application>
  <PresentationFormat>Widescreen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Calibri</vt:lpstr>
      <vt:lpstr>Calibri Light</vt:lpstr>
      <vt:lpstr>Retrospect</vt:lpstr>
      <vt:lpstr>10. Hafta Dersi</vt:lpstr>
      <vt:lpstr>Sanal Makinalar (Virtual Machines)</vt:lpstr>
      <vt:lpstr>VM Nasıl Çalışır?</vt:lpstr>
      <vt:lpstr>Hypervisor</vt:lpstr>
      <vt:lpstr>Hipervizör Tipleri</vt:lpstr>
      <vt:lpstr>Docker Container</vt:lpstr>
      <vt:lpstr>Docker, önemli bir geliştirici aracıdır.</vt:lpstr>
      <vt:lpstr>Docker Kurulumu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10. Hafta Dersi</dc:title>
  <dc:creator>Yasar Kucukefe</dc:creator>
  <cp:lastModifiedBy>Yasar Kucukefe</cp:lastModifiedBy>
  <cp:revision>5</cp:revision>
  <dcterms:created xsi:type="dcterms:W3CDTF">2021-11-24T10:44:26Z</dcterms:created>
  <dcterms:modified xsi:type="dcterms:W3CDTF">2021-12-22T12:28:01Z</dcterms:modified>
</cp:coreProperties>
</file>