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BFFE7-37E3-469E-A47C-72815B82A14F}" v="11" dt="2021-12-01T12:16:58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4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AC5F2-F263-4C72-9135-CD3057C0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11. Hafta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690FD-FF77-41D4-A3B8-D3F5A69A1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1 </a:t>
            </a:r>
            <a:r>
              <a:rPr lang="en-US" dirty="0" err="1"/>
              <a:t>Aralık</a:t>
            </a:r>
            <a:r>
              <a:rPr lang="en-US" dirty="0"/>
              <a:t> 2021</a:t>
            </a:r>
            <a:endParaRPr lang="tr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akvim">
            <a:extLst>
              <a:ext uri="{FF2B5EF4-FFF2-40B4-BE49-F238E27FC236}">
                <a16:creationId xmlns:a16="http://schemas.microsoft.com/office/drawing/2014/main" id="{DA25229C-95EE-4109-BA92-24ABC5D67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43" r="20402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7CA1-30F5-457F-8950-3C018416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tr-TR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671305A-C101-4ABD-AFF6-1D33B11DD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96" y="1872824"/>
            <a:ext cx="8772994" cy="4181668"/>
          </a:xfrm>
        </p:spPr>
      </p:pic>
    </p:spTree>
    <p:extLst>
      <p:ext uri="{BB962C8B-B14F-4D97-AF65-F5344CB8AC3E}">
        <p14:creationId xmlns:p14="http://schemas.microsoft.com/office/powerpoint/2010/main" val="420929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8B4-3E5C-4342-B47F-29830DFC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06704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Kullanmanın</a:t>
            </a:r>
            <a:r>
              <a:rPr lang="en-US" dirty="0"/>
              <a:t> </a:t>
            </a:r>
            <a:r>
              <a:rPr lang="en-US" dirty="0" err="1"/>
              <a:t>avantajları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5080-6F4E-4A01-A1FA-376600C0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40118"/>
            <a:ext cx="10691265" cy="3989096"/>
          </a:xfrm>
        </p:spPr>
        <p:txBody>
          <a:bodyPr/>
          <a:lstStyle/>
          <a:p>
            <a:r>
              <a:rPr lang="en-US" dirty="0"/>
              <a:t>Portability (Platform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Esnekliği</a:t>
            </a:r>
            <a:r>
              <a:rPr lang="en-US" dirty="0"/>
              <a:t>): Bir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docker </a:t>
            </a:r>
            <a:r>
              <a:rPr lang="en-US" dirty="0" err="1"/>
              <a:t>ile</a:t>
            </a:r>
            <a:r>
              <a:rPr lang="en-US" dirty="0"/>
              <a:t> “containerize” (</a:t>
            </a:r>
            <a:r>
              <a:rPr lang="en-US" dirty="0" err="1"/>
              <a:t>konteyner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getirme</a:t>
            </a:r>
            <a:r>
              <a:rPr lang="en-US" dirty="0"/>
              <a:t>) </a:t>
            </a:r>
            <a:r>
              <a:rPr lang="en-US" dirty="0" err="1"/>
              <a:t>edilirse</a:t>
            </a:r>
            <a:r>
              <a:rPr lang="en-US" dirty="0"/>
              <a:t> her </a:t>
            </a:r>
            <a:r>
              <a:rPr lang="en-US" dirty="0" err="1"/>
              <a:t>platformda</a:t>
            </a:r>
            <a:r>
              <a:rPr lang="en-US" dirty="0"/>
              <a:t> </a:t>
            </a:r>
            <a:r>
              <a:rPr lang="en-US" dirty="0" err="1"/>
              <a:t>çalışacaktır</a:t>
            </a:r>
            <a:r>
              <a:rPr lang="en-US" dirty="0"/>
              <a:t>.</a:t>
            </a:r>
          </a:p>
          <a:p>
            <a:r>
              <a:rPr lang="en-US" dirty="0" err="1"/>
              <a:t>Performans</a:t>
            </a:r>
            <a:r>
              <a:rPr lang="en-US" dirty="0"/>
              <a:t>: Bir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duymamaları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kullanırlar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hazırlanabilirler</a:t>
            </a:r>
            <a:r>
              <a:rPr lang="en-US" dirty="0"/>
              <a:t>.</a:t>
            </a:r>
          </a:p>
          <a:p>
            <a:r>
              <a:rPr lang="en-US" dirty="0"/>
              <a:t>Agility (</a:t>
            </a:r>
            <a:r>
              <a:rPr lang="en-US" dirty="0" err="1"/>
              <a:t>Çeviklik</a:t>
            </a:r>
            <a:r>
              <a:rPr lang="en-US" dirty="0"/>
              <a:t>):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etkin</a:t>
            </a:r>
            <a:r>
              <a:rPr lang="en-US" dirty="0"/>
              <a:t> </a:t>
            </a:r>
            <a:r>
              <a:rPr lang="en-US" dirty="0" err="1"/>
              <a:t>yönetilebilir</a:t>
            </a:r>
            <a:r>
              <a:rPr lang="en-US" dirty="0"/>
              <a:t>.</a:t>
            </a:r>
          </a:p>
          <a:p>
            <a:r>
              <a:rPr lang="en-US" dirty="0" err="1"/>
              <a:t>İzolasyon</a:t>
            </a:r>
            <a:r>
              <a:rPr lang="en-US" dirty="0"/>
              <a:t>: Docker </a:t>
            </a:r>
            <a:r>
              <a:rPr lang="en-US" dirty="0" err="1"/>
              <a:t>konteyner’leri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bağımsızdır</a:t>
            </a:r>
            <a:r>
              <a:rPr lang="en-US" dirty="0"/>
              <a:t>.</a:t>
            </a:r>
          </a:p>
          <a:p>
            <a:r>
              <a:rPr lang="en-US" dirty="0" err="1"/>
              <a:t>Ölçeklenebilir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: </a:t>
            </a:r>
            <a:r>
              <a:rPr lang="en-US" dirty="0" err="1"/>
              <a:t>İhtiyaca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yeni docker </a:t>
            </a:r>
            <a:r>
              <a:rPr lang="en-US" dirty="0" err="1"/>
              <a:t>konteyner’ler</a:t>
            </a:r>
            <a:r>
              <a:rPr lang="en-US" dirty="0"/>
              <a:t> </a:t>
            </a:r>
            <a:r>
              <a:rPr lang="en-US" dirty="0" err="1"/>
              <a:t>oluşturulabilir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devre</a:t>
            </a:r>
            <a:r>
              <a:rPr lang="en-US" dirty="0"/>
              <a:t> </a:t>
            </a:r>
            <a:r>
              <a:rPr lang="en-US" dirty="0" err="1"/>
              <a:t>dışı</a:t>
            </a:r>
            <a:r>
              <a:rPr lang="en-US" dirty="0"/>
              <a:t> </a:t>
            </a:r>
            <a:r>
              <a:rPr lang="en-US" dirty="0" err="1"/>
              <a:t>bırakılabilirler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70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511A-A0E2-4996-825C-A688CAC3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54412"/>
          </a:xfrm>
        </p:spPr>
        <p:txBody>
          <a:bodyPr/>
          <a:lstStyle/>
          <a:p>
            <a:r>
              <a:rPr lang="en-US" cap="none" dirty="0"/>
              <a:t>Kubernetes</a:t>
            </a:r>
            <a:endParaRPr lang="tr-T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40DD-BAF5-48F3-9604-2A2E4238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6508"/>
            <a:ext cx="10691265" cy="4052706"/>
          </a:xfrm>
        </p:spPr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konteyner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(container-orchestration) </a:t>
            </a:r>
            <a:r>
              <a:rPr lang="en-US" dirty="0" err="1"/>
              <a:t>yazılımıdır</a:t>
            </a:r>
            <a:r>
              <a:rPr lang="en-US" dirty="0"/>
              <a:t>.</a:t>
            </a:r>
          </a:p>
          <a:p>
            <a:r>
              <a:rPr lang="en-US" dirty="0"/>
              <a:t>Google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r>
              <a:rPr lang="en-US" dirty="0"/>
              <a:t>K8s =&gt; Kubernetes</a:t>
            </a:r>
          </a:p>
          <a:p>
            <a:r>
              <a:rPr lang="en-US" dirty="0" err="1"/>
              <a:t>Kubernetes’in</a:t>
            </a:r>
            <a:r>
              <a:rPr lang="en-US" dirty="0"/>
              <a:t> “maintained by” CNCF (Cloud Native Computing Foundation)</a:t>
            </a:r>
          </a:p>
          <a:p>
            <a:r>
              <a:rPr lang="en-US" dirty="0"/>
              <a:t>Bir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ölçeklendirme</a:t>
            </a:r>
            <a:r>
              <a:rPr lang="en-US" dirty="0"/>
              <a:t>, deploy </a:t>
            </a:r>
            <a:r>
              <a:rPr lang="en-US" dirty="0" err="1"/>
              <a:t>etme</a:t>
            </a:r>
            <a:r>
              <a:rPr lang="en-US" dirty="0"/>
              <a:t> (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),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konterner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yüklerini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r>
              <a:rPr lang="en-US" dirty="0"/>
              <a:t>Go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yazılmıştır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08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61A5-4090-4E9D-8D05-1C6C54F8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51045"/>
          </a:xfrm>
        </p:spPr>
        <p:txBody>
          <a:bodyPr/>
          <a:lstStyle/>
          <a:p>
            <a:r>
              <a:rPr lang="en-US" cap="none" dirty="0" err="1"/>
              <a:t>Kuberneters</a:t>
            </a:r>
            <a:r>
              <a:rPr lang="en-US" cap="none" dirty="0"/>
              <a:t> </a:t>
            </a:r>
            <a:r>
              <a:rPr lang="en-US" cap="none" dirty="0" err="1"/>
              <a:t>mimarisi</a:t>
            </a:r>
            <a:endParaRPr lang="tr-TR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DE0FE4-B67A-4BAC-82D1-CA75EC4D6E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5" y="1773141"/>
            <a:ext cx="6632362" cy="43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B17800-20A9-4341-B68F-CF88151EA474}"/>
              </a:ext>
            </a:extLst>
          </p:cNvPr>
          <p:cNvSpPr txBox="1"/>
          <p:nvPr/>
        </p:nvSpPr>
        <p:spPr>
          <a:xfrm>
            <a:off x="7332997" y="1662238"/>
            <a:ext cx="3902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Kubernetes Master</a:t>
            </a:r>
          </a:p>
          <a:p>
            <a:r>
              <a:rPr lang="en-US" sz="1400" dirty="0"/>
              <a:t>- API Server: </a:t>
            </a:r>
            <a:r>
              <a:rPr lang="en-US" sz="1400" dirty="0" err="1"/>
              <a:t>İç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dış</a:t>
            </a:r>
            <a:r>
              <a:rPr lang="en-US" sz="1400" dirty="0"/>
              <a:t> </a:t>
            </a:r>
            <a:r>
              <a:rPr lang="en-US" sz="1400" dirty="0" err="1"/>
              <a:t>arayüz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etcd</a:t>
            </a:r>
            <a:r>
              <a:rPr lang="en-US" sz="1400" dirty="0"/>
              <a:t>: </a:t>
            </a:r>
            <a:r>
              <a:rPr lang="en-US" sz="1400" dirty="0" err="1"/>
              <a:t>cluster’ın</a:t>
            </a:r>
            <a:r>
              <a:rPr lang="en-US" sz="1400" dirty="0"/>
              <a:t> </a:t>
            </a:r>
            <a:r>
              <a:rPr lang="en-US" sz="1400" dirty="0" err="1"/>
              <a:t>ayar</a:t>
            </a:r>
            <a:r>
              <a:rPr lang="en-US" sz="1400" dirty="0"/>
              <a:t> </a:t>
            </a:r>
            <a:r>
              <a:rPr lang="en-US" sz="1400" dirty="0" err="1"/>
              <a:t>verisini</a:t>
            </a:r>
            <a:r>
              <a:rPr lang="en-US" sz="1400" dirty="0"/>
              <a:t> </a:t>
            </a:r>
            <a:r>
              <a:rPr lang="en-US" sz="1400" dirty="0" err="1"/>
              <a:t>saklar</a:t>
            </a:r>
            <a:endParaRPr lang="en-US" sz="1400" dirty="0"/>
          </a:p>
          <a:p>
            <a:r>
              <a:rPr lang="en-US" sz="1400" dirty="0"/>
              <a:t>- Scheduler: Ne zaman </a:t>
            </a:r>
            <a:r>
              <a:rPr lang="en-US" sz="1400" dirty="0" err="1"/>
              <a:t>hangi</a:t>
            </a:r>
            <a:r>
              <a:rPr lang="en-US" sz="1400" dirty="0"/>
              <a:t> </a:t>
            </a:r>
            <a:r>
              <a:rPr lang="en-US" sz="1400" dirty="0" err="1"/>
              <a:t>node’un</a:t>
            </a:r>
            <a:r>
              <a:rPr lang="en-US" sz="1400" dirty="0"/>
              <a:t> </a:t>
            </a:r>
            <a:r>
              <a:rPr lang="en-US" sz="1400" dirty="0" err="1"/>
              <a:t>çalışacağını</a:t>
            </a:r>
            <a:r>
              <a:rPr lang="en-US" sz="1400" dirty="0"/>
              <a:t> kontrol </a:t>
            </a:r>
            <a:r>
              <a:rPr lang="en-US" sz="1400" dirty="0" err="1"/>
              <a:t>eder</a:t>
            </a:r>
            <a:r>
              <a:rPr lang="en-US" sz="1400" dirty="0"/>
              <a:t>.</a:t>
            </a:r>
          </a:p>
          <a:p>
            <a:r>
              <a:rPr lang="en-US" sz="1400" dirty="0"/>
              <a:t>- Controller manager: </a:t>
            </a:r>
            <a:r>
              <a:rPr lang="en-US" sz="1400" dirty="0" err="1"/>
              <a:t>Mevcut</a:t>
            </a:r>
            <a:r>
              <a:rPr lang="en-US" sz="1400" dirty="0"/>
              <a:t> cluster </a:t>
            </a:r>
            <a:r>
              <a:rPr lang="en-US" sz="1400" dirty="0" err="1"/>
              <a:t>durumundan</a:t>
            </a:r>
            <a:r>
              <a:rPr lang="en-US" sz="1400" dirty="0"/>
              <a:t> </a:t>
            </a:r>
            <a:r>
              <a:rPr lang="en-US" sz="1400" dirty="0" err="1"/>
              <a:t>istenilen</a:t>
            </a:r>
            <a:r>
              <a:rPr lang="en-US" sz="1400" dirty="0"/>
              <a:t> cluster </a:t>
            </a:r>
            <a:r>
              <a:rPr lang="en-US" sz="1400" dirty="0" err="1"/>
              <a:t>durumuna</a:t>
            </a:r>
            <a:r>
              <a:rPr lang="en-US" sz="1400" dirty="0"/>
              <a:t> </a:t>
            </a:r>
            <a:r>
              <a:rPr lang="en-US" sz="1400" dirty="0" err="1"/>
              <a:t>geçişi</a:t>
            </a:r>
            <a:r>
              <a:rPr lang="en-US" sz="1400" dirty="0"/>
              <a:t> kontrol </a:t>
            </a:r>
            <a:r>
              <a:rPr lang="en-US" sz="1400" dirty="0" err="1"/>
              <a:t>eder</a:t>
            </a:r>
            <a:r>
              <a:rPr lang="en-US" sz="1400" dirty="0"/>
              <a:t>.</a:t>
            </a:r>
            <a:endParaRPr lang="tr-T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E139A-D27A-4732-87D0-3E86ECE3AC8C}"/>
              </a:ext>
            </a:extLst>
          </p:cNvPr>
          <p:cNvSpPr txBox="1"/>
          <p:nvPr/>
        </p:nvSpPr>
        <p:spPr>
          <a:xfrm>
            <a:off x="7332997" y="4199634"/>
            <a:ext cx="32520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Kubernetes Nodes</a:t>
            </a:r>
          </a:p>
          <a:p>
            <a:r>
              <a:rPr lang="en-US" sz="1400" dirty="0"/>
              <a:t>- pod: Container runtime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Kube</a:t>
            </a:r>
            <a:r>
              <a:rPr lang="en-US" sz="1400" dirty="0"/>
              <a:t>-proxy: Network </a:t>
            </a:r>
            <a:r>
              <a:rPr lang="en-US" sz="1400" dirty="0" err="1"/>
              <a:t>bağlantısı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Kubelet</a:t>
            </a:r>
            <a:r>
              <a:rPr lang="en-US" sz="1400" dirty="0"/>
              <a:t>: </a:t>
            </a:r>
            <a:r>
              <a:rPr lang="en-US" sz="1400" dirty="0" err="1"/>
              <a:t>Container’ların</a:t>
            </a:r>
            <a:r>
              <a:rPr lang="en-US" sz="1400" dirty="0"/>
              <a:t> </a:t>
            </a:r>
            <a:r>
              <a:rPr lang="en-US" sz="1400" dirty="0" err="1"/>
              <a:t>başlatılması</a:t>
            </a:r>
            <a:r>
              <a:rPr lang="en-US" sz="1400" dirty="0"/>
              <a:t>, </a:t>
            </a:r>
            <a:r>
              <a:rPr lang="en-US" sz="1400" dirty="0" err="1"/>
              <a:t>durdurulması</a:t>
            </a:r>
            <a:r>
              <a:rPr lang="en-US" sz="1400" dirty="0"/>
              <a:t>, vb.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30657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D46-06EB-4ABF-AF40-9708F564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 zaman </a:t>
            </a:r>
            <a:r>
              <a:rPr lang="en-US" dirty="0" err="1"/>
              <a:t>kullanılmalı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7C14-3A5C-4A7D-BEBC-4D930C39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9288"/>
            <a:ext cx="10691265" cy="2218414"/>
          </a:xfrm>
        </p:spPr>
        <p:txBody>
          <a:bodyPr/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(100+) container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Kubernetes </a:t>
            </a:r>
            <a:r>
              <a:rPr lang="en-US" dirty="0" err="1"/>
              <a:t>kullanılmalıdır</a:t>
            </a:r>
            <a:r>
              <a:rPr lang="en-US" dirty="0"/>
              <a:t>.</a:t>
            </a:r>
          </a:p>
          <a:p>
            <a:r>
              <a:rPr lang="en-US" dirty="0" err="1"/>
              <a:t>Mikroservisler</a:t>
            </a:r>
            <a:r>
              <a:rPr lang="en-US" dirty="0"/>
              <a:t> </a:t>
            </a:r>
            <a:r>
              <a:rPr lang="en-US" dirty="0" err="1"/>
              <a:t>mimarisinde</a:t>
            </a:r>
            <a:r>
              <a:rPr lang="en-US" dirty="0"/>
              <a:t> 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deployment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hızlandırılmasında</a:t>
            </a:r>
            <a:endParaRPr lang="en-US" dirty="0"/>
          </a:p>
          <a:p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optimizasyonu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ise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47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5D46-06EB-4ABF-AF40-9708F564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ne zaman </a:t>
            </a:r>
            <a:r>
              <a:rPr lang="en-US" dirty="0" err="1">
                <a:solidFill>
                  <a:srgbClr val="FF0000"/>
                </a:solidFill>
              </a:rPr>
              <a:t>kullanılmaMAlı</a:t>
            </a:r>
            <a:r>
              <a:rPr lang="en-US" dirty="0"/>
              <a:t>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7C14-3A5C-4A7D-BEBC-4D930C39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9288"/>
            <a:ext cx="10691265" cy="2218414"/>
          </a:xfrm>
        </p:spPr>
        <p:txBody>
          <a:bodyPr/>
          <a:lstStyle/>
          <a:p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çaplı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kullanılmamalıdır</a:t>
            </a:r>
            <a:r>
              <a:rPr lang="en-US" dirty="0"/>
              <a:t>.</a:t>
            </a:r>
          </a:p>
          <a:p>
            <a:r>
              <a:rPr lang="en-US" dirty="0"/>
              <a:t>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teknoloji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zorluklara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zorlukları</a:t>
            </a:r>
            <a:r>
              <a:rPr lang="en-US" dirty="0"/>
              <a:t> </a:t>
            </a:r>
            <a:r>
              <a:rPr lang="en-US" dirty="0" err="1"/>
              <a:t>çözebilecek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 Kubernetes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seçenek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</a:t>
            </a:r>
          </a:p>
          <a:p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044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8674-1ADA-446D-A4BF-DF2B1948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altertanıf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3A19-BECD-4135-93FF-77AD934F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943055"/>
          </a:xfrm>
        </p:spPr>
        <p:txBody>
          <a:bodyPr/>
          <a:lstStyle/>
          <a:p>
            <a:r>
              <a:rPr lang="en-US" dirty="0"/>
              <a:t>Docker Swarm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8283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005D-39DD-4AE7-BF9A-46B62C02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Udemy </a:t>
            </a:r>
            <a:r>
              <a:rPr lang="en-US" dirty="0" err="1"/>
              <a:t>dersi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4BD2-3D28-4369-8608-A18047DA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768126"/>
          </a:xfrm>
        </p:spPr>
        <p:txBody>
          <a:bodyPr/>
          <a:lstStyle/>
          <a:p>
            <a:r>
              <a:rPr lang="tr-TR" dirty="0"/>
              <a:t>https://www.udemy.com/course/docker-kubernetes-the-practical-guide/</a:t>
            </a:r>
          </a:p>
        </p:txBody>
      </p:sp>
    </p:spTree>
    <p:extLst>
      <p:ext uri="{BB962C8B-B14F-4D97-AF65-F5344CB8AC3E}">
        <p14:creationId xmlns:p14="http://schemas.microsoft.com/office/powerpoint/2010/main" val="17393260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E3920"/>
      </a:dk2>
      <a:lt2>
        <a:srgbClr val="E8E2E4"/>
      </a:lt2>
      <a:accent1>
        <a:srgbClr val="20B789"/>
      </a:accent1>
      <a:accent2>
        <a:srgbClr val="14BA42"/>
      </a:accent2>
      <a:accent3>
        <a:srgbClr val="36B721"/>
      </a:accent3>
      <a:accent4>
        <a:srgbClr val="6CB313"/>
      </a:accent4>
      <a:accent5>
        <a:srgbClr val="A2A61D"/>
      </a:accent5>
      <a:accent6>
        <a:srgbClr val="D58B17"/>
      </a:accent6>
      <a:hlink>
        <a:srgbClr val="78892D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11. Hafta</vt:lpstr>
      <vt:lpstr>DOCKER</vt:lpstr>
      <vt:lpstr>DOCKER Kullanmanın avantajları</vt:lpstr>
      <vt:lpstr>Kubernetes</vt:lpstr>
      <vt:lpstr>Kuberneters mimarisi</vt:lpstr>
      <vt:lpstr>Kubernetes ne zaman kullanılmalı?</vt:lpstr>
      <vt:lpstr>Kubernetes ne zaman kullanılmaMAlı?</vt:lpstr>
      <vt:lpstr>Kubernetes altertanıf</vt:lpstr>
      <vt:lpstr>Udemy dersi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Hafta</dc:title>
  <dc:creator>Yasar Kucukefe</dc:creator>
  <cp:lastModifiedBy>Yasar Kucukefe</cp:lastModifiedBy>
  <cp:revision>2</cp:revision>
  <dcterms:created xsi:type="dcterms:W3CDTF">2021-12-01T10:46:07Z</dcterms:created>
  <dcterms:modified xsi:type="dcterms:W3CDTF">2021-12-01T12:36:09Z</dcterms:modified>
</cp:coreProperties>
</file>