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CD7-577D-4626-AE19-49106A987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F9E83-C295-4215-8929-B0110D80B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B3FC-86FC-4DE7-AC93-19829A73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C999-5C57-401D-B0CD-A3E7893D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17F9-360E-4B7E-A6E4-BF357C4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37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D1C-6AED-4D74-B9E0-44D6D89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F6C5-5ADD-48CF-8A9A-3535089C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2765-07F3-42AE-B848-B19F30DF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2703-1F23-46A3-B289-F37FB73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9995-6EA5-49AF-ADF8-899B734D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7BCF-A686-4A3B-BE81-E96E1C893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D651-EC72-4BEC-BF4C-B51BB0109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9DEB-AEB9-488D-80A6-E0FC44B8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67E4-5104-4AC4-87D5-93B17C9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9B3F-9FED-4EC4-925C-4077E90C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6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2A0D-65F0-45F2-99AF-78D8597B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8E0-72A5-4B76-9BBD-EF77001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0B07-8EFF-4D36-A16A-64D59A07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59A7-E42A-4917-89E4-028DDEC2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4985-D7D1-4964-B883-A2D5E96E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0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9DA-8BE6-4C6F-96F9-F89C6AF7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F1D3-77C9-462E-98E3-E96DAA1D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C3F8-01FA-42B3-B8FE-709C99C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4643-8F62-49D1-A06C-D7E75979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BC78-4168-40B0-8F3E-9E66521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07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8F7-0612-48C6-BEE1-72B05E67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620-18E5-4658-9D74-8A2F2BDB5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4D7DB-92A1-461C-8707-4F47BCD69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FD4E-2922-4A6E-8E4B-DFF0BC97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D989-DDC7-4B3B-96AC-84BC6739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28B3-6118-4C1D-9717-19A04EF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6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558-04F0-453A-9E0F-4DB9E7C8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B3CB-4211-43A4-B3E0-E26F1815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8770-CA86-4EE0-B857-D4B0A07C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B390C-63FE-46B3-AF0D-23E56CAB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872C-11FE-4BF6-B7B5-B061B210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2BD17-9EB3-4A5B-A26E-7CBE041D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57325-25D4-4A68-947F-4A5F08D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AB42E-BD5B-40E3-9FCD-64D8623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08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8B59-3F01-4F45-A16A-98B3CBC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3DB8-4E63-4D85-873E-C3A6978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DF4E-28A4-4948-BDA8-2E3A2DE1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EA8B-C099-41B9-9E6C-4BBA6E3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22CA0-AF7A-428A-A54F-8B0E7008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D2A1-94AF-4194-AE56-9FA1F43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D6F7-3E27-4431-BACC-ED88E41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9A08-5F62-49FC-8BBD-F95D571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112A-3DCB-4AA3-B31B-CCE52F3B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6F18C-DFD0-4239-ABDB-8C35B93D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82C06-944C-4E36-9403-C3CFEB58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A64B-1BDE-47DF-A047-CF4263D5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2610-2DF4-4C7E-BF85-594B25E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7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CE1-46FF-404D-9B4B-5B216697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EEA91-41BB-4CA6-BC7C-5CE2CA64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6B162-F0F0-498E-9762-8B66E435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3496-5E07-49FA-8CAE-EB389D8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5BDF-CF08-4BBD-9334-BBD3E42B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FE9A-7761-4B3A-9B3D-1D2FFB6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2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2269-44CE-41C0-87E3-2A04AD81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2503-1067-4D8A-B402-0D86F940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56D8-E1F6-4019-A497-F252AF2D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F3C9-C17C-4EE0-BF41-446EF323960B}" type="datetimeFigureOut">
              <a:rPr lang="tr-TR" smtClean="0"/>
              <a:t>29.09.2021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4EB6-3628-48CC-B71F-DA65961F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C484-0386-4B73-862E-B8AE7267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3FDE-3A69-48AC-8240-8C8C19029C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3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topya.com/msi-meg-z590-unify-5600mhzoc-ddr4-soket-1200-m2-hdmi-atx-anaka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4BC6-60D5-4AC6-AFD0-971CAFE43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211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735D4-3537-454D-B8D2-1B842393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 Hafta </a:t>
            </a:r>
            <a:r>
              <a:rPr lang="en-US" dirty="0" err="1"/>
              <a:t>Dersi</a:t>
            </a:r>
            <a:endParaRPr lang="en-US" dirty="0"/>
          </a:p>
          <a:p>
            <a:r>
              <a:rPr lang="en-US" dirty="0"/>
              <a:t>29.09.2021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73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9FAA-B26D-4753-AFE0-C42173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(Ana </a:t>
            </a:r>
            <a:r>
              <a:rPr lang="en-US" dirty="0" err="1"/>
              <a:t>Bellek</a:t>
            </a:r>
            <a:r>
              <a:rPr lang="en-US" dirty="0"/>
              <a:t>) (Random Access Memory)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5544-3325-4123-A39A-CD248FD4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351" cy="4351338"/>
          </a:xfrm>
        </p:spPr>
        <p:txBody>
          <a:bodyPr/>
          <a:lstStyle/>
          <a:p>
            <a:r>
              <a:rPr lang="en-US" dirty="0" err="1"/>
              <a:t>İşlemcinin</a:t>
            </a:r>
            <a:r>
              <a:rPr lang="en-US" dirty="0"/>
              <a:t> </a:t>
            </a:r>
            <a:r>
              <a:rPr lang="en-US" dirty="0" err="1"/>
              <a:t>çalıştırdığı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“ana </a:t>
            </a:r>
            <a:r>
              <a:rPr lang="en-US" dirty="0" err="1"/>
              <a:t>bellek</a:t>
            </a:r>
            <a:r>
              <a:rPr lang="en-US" dirty="0"/>
              <a:t>” (RAM)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.</a:t>
            </a:r>
          </a:p>
          <a:p>
            <a:r>
              <a:rPr lang="en-US" dirty="0"/>
              <a:t>Ana </a:t>
            </a:r>
            <a:r>
              <a:rPr lang="en-US" dirty="0" err="1"/>
              <a:t>bellek</a:t>
            </a:r>
            <a:r>
              <a:rPr lang="en-US" dirty="0"/>
              <a:t> (RAM)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alanır</a:t>
            </a:r>
            <a:r>
              <a:rPr lang="en-US" dirty="0"/>
              <a:t>.</a:t>
            </a:r>
          </a:p>
          <a:p>
            <a:r>
              <a:rPr lang="en-US" dirty="0"/>
              <a:t>DDR tipi (DDR3, DDR4)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belleğin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r>
              <a:rPr lang="en-US" dirty="0"/>
              <a:t>DDR: Double Data Rate</a:t>
            </a:r>
          </a:p>
          <a:p>
            <a:r>
              <a:rPr lang="en-US" dirty="0"/>
              <a:t>MT/s :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transfer </a:t>
            </a:r>
            <a:r>
              <a:rPr lang="en-US" dirty="0" err="1"/>
              <a:t>sayısı</a:t>
            </a:r>
            <a:endParaRPr lang="en-US" dirty="0"/>
          </a:p>
          <a:p>
            <a:r>
              <a:rPr lang="en-US" dirty="0" err="1"/>
              <a:t>Mhz</a:t>
            </a:r>
            <a:r>
              <a:rPr lang="en-US" dirty="0"/>
              <a:t> / </a:t>
            </a:r>
            <a:r>
              <a:rPr lang="en-US" dirty="0" err="1"/>
              <a:t>Ghz</a:t>
            </a:r>
            <a:r>
              <a:rPr lang="en-US" dirty="0"/>
              <a:t> 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(clock speed)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A9C3-46E3-41B1-AD6F-4BE661C2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847" y="1690688"/>
            <a:ext cx="3193953" cy="38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06C8-B0BF-4F02-BFDF-BDFFED6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Anakart</a:t>
            </a:r>
            <a:r>
              <a:rPr lang="en-US" dirty="0"/>
              <a:t> (</a:t>
            </a:r>
            <a:r>
              <a:rPr lang="en-US" dirty="0" err="1"/>
              <a:t>PC’ler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3859-0216-4728-BB26-7A2D3DBA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4856" cy="4351338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https://www.itopya.com/msi-meg-z590-unify-5600mhzoc-ddr4-soket-1200-m2-hdmi-atx-anakart/</a:t>
            </a:r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bileşenlerini</a:t>
            </a:r>
            <a:r>
              <a:rPr lang="en-US" dirty="0"/>
              <a:t> (</a:t>
            </a:r>
            <a:r>
              <a:rPr lang="en-US" dirty="0" err="1"/>
              <a:t>işlemci</a:t>
            </a:r>
            <a:r>
              <a:rPr lang="en-US" dirty="0"/>
              <a:t>,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elemanları</a:t>
            </a:r>
            <a:r>
              <a:rPr lang="en-US" dirty="0"/>
              <a:t>, network, USB, HDMI vs)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baskı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kartıdır</a:t>
            </a:r>
            <a:r>
              <a:rPr lang="en-US" dirty="0"/>
              <a:t>.</a:t>
            </a:r>
          </a:p>
          <a:p>
            <a:r>
              <a:rPr lang="tr-TR" dirty="0"/>
              <a:t>https://tr.wikipedia.org/wiki/Anakart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AD05E-C676-44FD-9FD9-823AA46B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54" y="1125962"/>
            <a:ext cx="351521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6A72-C82E-47F7-BC66-22C206F0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Sabit</a:t>
            </a:r>
            <a:r>
              <a:rPr lang="en-US" dirty="0"/>
              <a:t> Disk (HDD, SSD)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7F9-1133-400C-917B-6F34A0C4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425" cy="4351338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ünitesidir</a:t>
            </a:r>
            <a:r>
              <a:rPr lang="en-US" dirty="0"/>
              <a:t>.</a:t>
            </a:r>
          </a:p>
          <a:p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diskte</a:t>
            </a:r>
            <a:r>
              <a:rPr lang="en-US" dirty="0"/>
              <a:t> </a:t>
            </a:r>
            <a:r>
              <a:rPr lang="en-US" dirty="0" err="1"/>
              <a:t>saklanabilir</a:t>
            </a:r>
            <a:r>
              <a:rPr lang="en-US" dirty="0"/>
              <a:t>.</a:t>
            </a:r>
          </a:p>
          <a:p>
            <a:r>
              <a:rPr lang="en-US" dirty="0"/>
              <a:t>IOPS: Input/Output Per Second</a:t>
            </a:r>
          </a:p>
          <a:p>
            <a:r>
              <a:rPr lang="en-US" dirty="0"/>
              <a:t>SATA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NVMe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parametresidir</a:t>
            </a:r>
            <a:r>
              <a:rPr lang="en-US" dirty="0"/>
              <a:t>.</a:t>
            </a:r>
          </a:p>
          <a:p>
            <a:r>
              <a:rPr lang="en-US" dirty="0"/>
              <a:t>SSD </a:t>
            </a:r>
            <a:r>
              <a:rPr lang="en-US" dirty="0" err="1"/>
              <a:t>disklerin</a:t>
            </a:r>
            <a:r>
              <a:rPr lang="en-US" dirty="0"/>
              <a:t> </a:t>
            </a:r>
            <a:r>
              <a:rPr lang="en-US" dirty="0" err="1"/>
              <a:t>yaygınlığı</a:t>
            </a:r>
            <a:r>
              <a:rPr lang="en-US" dirty="0"/>
              <a:t> </a:t>
            </a:r>
            <a:r>
              <a:rPr lang="en-US" dirty="0" err="1"/>
              <a:t>artmıştır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4D7B-DB27-466F-A28B-95E00885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15" y="365125"/>
            <a:ext cx="4677428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6F22F-A42E-42FE-866C-97BF1CB9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67" y="2013069"/>
            <a:ext cx="500132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33FC-4B98-4891-9E1A-86C84BE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9ECB-4FC8-4229-912E-64EFBA61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2006" cy="1166150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vermesini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birimdir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6FA43-A87B-43EA-8F70-FC5855B6D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76" y="1332253"/>
            <a:ext cx="2661435" cy="35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5ECD7-913C-44D4-96B3-1414C165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49" y="2918095"/>
            <a:ext cx="23815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YBS 211</vt:lpstr>
      <vt:lpstr>RAM (Ana Bellek) (Random Access Memory)</vt:lpstr>
      <vt:lpstr>Anakart (PC’ler için)</vt:lpstr>
      <vt:lpstr>Sabit Disk (HDD, SSD)</vt:lpstr>
      <vt:lpstr>Ekran Kartı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211</dc:title>
  <dc:creator>Yasar Kucukefe</dc:creator>
  <cp:lastModifiedBy>Yasar Kucukefe</cp:lastModifiedBy>
  <cp:revision>2</cp:revision>
  <dcterms:created xsi:type="dcterms:W3CDTF">2021-09-29T10:44:16Z</dcterms:created>
  <dcterms:modified xsi:type="dcterms:W3CDTF">2021-09-29T12:31:38Z</dcterms:modified>
</cp:coreProperties>
</file>