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E99B-96C4-40E8-9FE5-982F4EC58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B0EF6-04F2-4A18-9621-D5F828949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B0B6-5D70-49DD-85B0-7F1551FF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429A-6A73-4F7A-8B27-91BD1BE4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31DC0-6177-4903-9001-01B6AEBB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E763-8F33-4756-8262-B5A7E130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9C43B-BDD9-4FFB-BEDD-C77158962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7E3A3-FCE3-4F3A-9004-02498CE8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5FD7A-012F-40BC-9D6E-A2C4456B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DB43-B745-405A-B4D9-A4DBDD9C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52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9D6A9-65EE-4124-B933-428C8347E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5E6A-5264-4146-BC7D-08886141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ECC3-56D5-448B-AAE8-1E25E0F5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C866-46CC-41B4-A7C0-919B9B40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31FB-A73B-4036-8DEB-321832C7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313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B0AB-C4EF-4711-ADFF-BCF2150C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8058-2365-42BF-A3A2-BDE1EF60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73DD-B8F4-4115-B568-79D74224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786B-6E1D-453C-BDE9-A68BAE6F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52EF-4A42-4974-A1EE-A3F8A051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549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E5EE-872B-48B8-AA33-F8F43A0D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BE5A7-8612-4139-8BD9-87AD0B01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B861-9827-4AA8-AC05-7409164C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4E65-40C9-4DA9-B296-A7A453FD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32B5F-088D-4CA8-A13E-7B568D68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6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9197-329D-4915-804B-1303A5FA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DD08-D45B-42F9-9766-F70E3A081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B105-5FFB-441C-9BD9-813C24F3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49754-2722-4739-AB0C-7CC2E4C3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D6DB-2AF7-47EE-BEBA-4DA99A34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97F77-B963-4660-B280-D186F49D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11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262E-754E-4774-A8BF-C9D47383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26933-5178-4C6A-9E0F-320E6E6D5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FCA7B-6D6C-4B92-9CCD-F178671C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9E7AB-E364-48A4-9A5A-32AAA2141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5EB17-AF5C-44E7-A42B-6C08B3DCE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DC217-9669-42A3-9F9D-1275C8FA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45E43-D350-4CF5-801E-0402EA79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EF75C-7FF8-41C9-8DF2-9CF15EF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48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23C0-064D-4014-89B2-C0AC3F8E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B4B87-2634-4162-98F1-934406D6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2E05F-63BF-4559-8A42-B2E763B8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37DC9-2608-4E2E-AEFC-35352C0F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97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ABAD8-167F-4551-B03A-7369D44B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B00ED-EC14-49DF-9E16-E369D0B7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80203-A615-416D-931E-F1AD4672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21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B0AE-859B-4D80-9A9B-C5B59C7F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E70A-A5ED-47EB-91C3-C4F063DD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B8A45-7C02-4E56-A143-1B815BC30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9AC5F-5E3A-4295-AE6B-1B00403C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768DA-8A71-4CC3-86EE-19F7753F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43445-836B-4761-8E8E-7D9041CB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9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4730-7C59-4146-99DF-0BA62F21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3A6DA-0A28-49E6-90E4-ACC62D62A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64039-3D41-4D72-A61D-A7160696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6EA4-41E8-465F-94DE-99908625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13594-BFAA-4602-829B-0DE4374D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3EC5-E369-427F-889E-514A5694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6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18577-C2D8-4A7C-84C0-39A29A53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2C31E-048A-4A86-BF15-2CAAA8C4B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DB1F8-F86A-455F-98DE-95E25D97E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B0C5-FFDD-4E54-9B4A-4CC3709B64CF}" type="datetimeFigureOut">
              <a:rPr lang="tr-TR" smtClean="0"/>
              <a:t>13.10.2021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609A-ED56-4FB9-8A10-7AF73F78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CA58-FB68-4CA0-B6F3-F39F7DF17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A05A-FDB6-4599-A3E5-15CF1453A1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746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F5C0-3915-4ACD-B1C2-8CF5EFFD0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1DBC-1FFA-40FB-8BF6-9688A4158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13.10.2021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5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A440-7DCF-4777-9C6D-740D37AE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 – Network Attached Storage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5D29-9349-400D-BB5E-307F6E48D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4530" cy="4351338"/>
          </a:xfrm>
        </p:spPr>
        <p:txBody>
          <a:bodyPr/>
          <a:lstStyle/>
          <a:p>
            <a:r>
              <a:rPr lang="en-US" dirty="0"/>
              <a:t>Standard </a:t>
            </a:r>
            <a:r>
              <a:rPr lang="en-US" dirty="0" err="1"/>
              <a:t>bir</a:t>
            </a:r>
            <a:r>
              <a:rPr lang="en-US" dirty="0"/>
              <a:t> Ethernet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paylaşımına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depolanmasına</a:t>
            </a:r>
            <a:r>
              <a:rPr lang="en-US" dirty="0"/>
              <a:t> </a:t>
            </a:r>
            <a:r>
              <a:rPr lang="en-US" dirty="0" err="1"/>
              <a:t>imkan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</a:p>
          <a:p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endParaRPr lang="tr-TR" dirty="0"/>
          </a:p>
        </p:txBody>
      </p:sp>
      <p:pic>
        <p:nvPicPr>
          <p:cNvPr id="1026" name="Picture 2" descr="620_JetStor_NAS_1600S_Front">
            <a:extLst>
              <a:ext uri="{FF2B5EF4-FFF2-40B4-BE49-F238E27FC236}">
                <a16:creationId xmlns:a16="http://schemas.microsoft.com/office/drawing/2014/main" id="{D7BB87E2-ABD6-4136-9D93-D3623B2A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64" y="2095129"/>
            <a:ext cx="5379867" cy="20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35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E3C8-1B44-4DFD-81DD-D873E27F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(Universal Serial Bus)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D6F9-5975-4167-B995-EB6116E6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362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Harici</a:t>
            </a:r>
            <a:r>
              <a:rPr lang="en-US" dirty="0"/>
              <a:t> </a:t>
            </a:r>
            <a:r>
              <a:rPr lang="en-US" dirty="0" err="1"/>
              <a:t>cihazları</a:t>
            </a:r>
            <a:r>
              <a:rPr lang="en-US" dirty="0"/>
              <a:t> (mouse, </a:t>
            </a:r>
            <a:r>
              <a:rPr lang="en-US" dirty="0" err="1"/>
              <a:t>klavye</a:t>
            </a:r>
            <a:r>
              <a:rPr lang="en-US" dirty="0"/>
              <a:t>, </a:t>
            </a:r>
            <a:r>
              <a:rPr lang="en-US" dirty="0" err="1"/>
              <a:t>harici</a:t>
            </a:r>
            <a:r>
              <a:rPr lang="en-US" dirty="0"/>
              <a:t> disk, DVD </a:t>
            </a:r>
            <a:r>
              <a:rPr lang="en-US" dirty="0" err="1"/>
              <a:t>okuyucu</a:t>
            </a:r>
            <a:r>
              <a:rPr lang="en-US" dirty="0"/>
              <a:t>,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)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bağlamak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türü</a:t>
            </a:r>
            <a:endParaRPr lang="en-US" dirty="0"/>
          </a:p>
          <a:p>
            <a:r>
              <a:rPr lang="en-US" dirty="0"/>
              <a:t>USB 2.0 </a:t>
            </a:r>
            <a:r>
              <a:rPr lang="en-US" dirty="0" err="1"/>
              <a:t>ve</a:t>
            </a:r>
            <a:r>
              <a:rPr lang="en-US" dirty="0"/>
              <a:t> 3.0 </a:t>
            </a:r>
            <a:r>
              <a:rPr lang="en-US" dirty="0" err="1"/>
              <a:t>tiplerinin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Type-C de </a:t>
            </a:r>
            <a:r>
              <a:rPr lang="en-US" dirty="0" err="1"/>
              <a:t>vardır</a:t>
            </a:r>
            <a:r>
              <a:rPr lang="en-US" dirty="0"/>
              <a:t>. </a:t>
            </a:r>
          </a:p>
          <a:p>
            <a:r>
              <a:rPr lang="en-US" dirty="0"/>
              <a:t>USB 3.0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transferi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(10 kata </a:t>
            </a:r>
            <a:r>
              <a:rPr lang="en-US" dirty="0" err="1"/>
              <a:t>kadar</a:t>
            </a:r>
            <a:r>
              <a:rPr lang="en-US" dirty="0"/>
              <a:t>)</a:t>
            </a:r>
          </a:p>
          <a:p>
            <a:r>
              <a:rPr lang="en-US" dirty="0"/>
              <a:t>Bir USB </a:t>
            </a:r>
            <a:r>
              <a:rPr lang="en-US" dirty="0" err="1"/>
              <a:t>portunun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tip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noktasındaki</a:t>
            </a:r>
            <a:r>
              <a:rPr lang="en-US" dirty="0"/>
              <a:t> </a:t>
            </a:r>
            <a:r>
              <a:rPr lang="en-US" dirty="0" err="1"/>
              <a:t>renkten</a:t>
            </a:r>
            <a:r>
              <a:rPr lang="en-US" dirty="0"/>
              <a:t> </a:t>
            </a:r>
            <a:r>
              <a:rPr lang="en-US" dirty="0" err="1"/>
              <a:t>anlaşılabilir</a:t>
            </a:r>
            <a:r>
              <a:rPr lang="en-US" dirty="0"/>
              <a:t>.</a:t>
            </a:r>
          </a:p>
          <a:p>
            <a:r>
              <a:rPr lang="en-US" dirty="0" err="1"/>
              <a:t>Mavi</a:t>
            </a:r>
            <a:r>
              <a:rPr lang="en-US" dirty="0"/>
              <a:t> =&gt; USB 3.0</a:t>
            </a:r>
          </a:p>
          <a:p>
            <a:r>
              <a:rPr lang="en-US" dirty="0" err="1"/>
              <a:t>Siyah</a:t>
            </a:r>
            <a:r>
              <a:rPr lang="en-US" dirty="0"/>
              <a:t> =&gt; USB 2.0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B2D0C-B6BA-4040-8379-F06B5567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50" y="2432481"/>
            <a:ext cx="3943578" cy="2565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138A3-EF08-4B33-AD4D-BB973496DB5F}"/>
              </a:ext>
            </a:extLst>
          </p:cNvPr>
          <p:cNvSpPr txBox="1"/>
          <p:nvPr/>
        </p:nvSpPr>
        <p:spPr>
          <a:xfrm>
            <a:off x="6986726" y="5347020"/>
            <a:ext cx="3133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2.0 =&gt; 4 pin </a:t>
            </a:r>
            <a:r>
              <a:rPr lang="en-US" dirty="0" err="1"/>
              <a:t>bağlantısı</a:t>
            </a:r>
            <a:endParaRPr lang="en-US" dirty="0"/>
          </a:p>
          <a:p>
            <a:r>
              <a:rPr lang="en-US" dirty="0"/>
              <a:t>USB 3.0 =&gt; 9 pin </a:t>
            </a:r>
            <a:r>
              <a:rPr lang="en-US" dirty="0" err="1"/>
              <a:t>bağlantısı</a:t>
            </a:r>
            <a:endParaRPr lang="en-US" dirty="0"/>
          </a:p>
          <a:p>
            <a:r>
              <a:rPr lang="en-US" dirty="0"/>
              <a:t>USB Type C =&gt; 24 pin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445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011A-7957-4CB3-9B2F-CF1D5C84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Tipleri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1DAE4-3FFF-4C3A-99BB-DE822EC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2004813"/>
            <a:ext cx="1016459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9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FA20-CBDD-430A-8347-EF558736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Elemanları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59CD-593A-447D-8D84-FA3CE216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1128" cy="4351338"/>
          </a:xfrm>
        </p:spPr>
        <p:txBody>
          <a:bodyPr/>
          <a:lstStyle/>
          <a:p>
            <a:r>
              <a:rPr lang="en-US" dirty="0" err="1"/>
              <a:t>Klavye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199EA-58CD-4752-BE8D-80C704578085}"/>
              </a:ext>
            </a:extLst>
          </p:cNvPr>
          <p:cNvSpPr txBox="1"/>
          <p:nvPr/>
        </p:nvSpPr>
        <p:spPr>
          <a:xfrm>
            <a:off x="2551590" y="1890944"/>
            <a:ext cx="647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Kalite</a:t>
            </a:r>
            <a:r>
              <a:rPr lang="en-US" dirty="0"/>
              <a:t>, </a:t>
            </a:r>
            <a:r>
              <a:rPr lang="en-US" dirty="0" err="1"/>
              <a:t>ergonomi</a:t>
            </a:r>
            <a:r>
              <a:rPr lang="en-US" dirty="0"/>
              <a:t>, </a:t>
            </a:r>
            <a:r>
              <a:rPr lang="en-US" dirty="0" err="1"/>
              <a:t>tasarım</a:t>
            </a:r>
            <a:r>
              <a:rPr lang="en-US" dirty="0"/>
              <a:t>, </a:t>
            </a:r>
            <a:r>
              <a:rPr lang="en-US" dirty="0" err="1"/>
              <a:t>kablolu</a:t>
            </a:r>
            <a:r>
              <a:rPr lang="en-US" dirty="0"/>
              <a:t>/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,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ömrü</a:t>
            </a:r>
            <a:endParaRPr lang="tr-TR" dirty="0"/>
          </a:p>
        </p:txBody>
      </p:sp>
      <p:pic>
        <p:nvPicPr>
          <p:cNvPr id="2050" name="Picture 2" descr="Logitech K120 Usb Q Tr Kablolu Klavye (920-002505)">
            <a:extLst>
              <a:ext uri="{FF2B5EF4-FFF2-40B4-BE49-F238E27FC236}">
                <a16:creationId xmlns:a16="http://schemas.microsoft.com/office/drawing/2014/main" id="{ACEB0880-09AE-4E7B-9F07-681F17FC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32" y="2546756"/>
            <a:ext cx="3316180" cy="20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F59E5-1211-47D8-A45E-9424BF7F31D2}"/>
              </a:ext>
            </a:extLst>
          </p:cNvPr>
          <p:cNvSpPr txBox="1"/>
          <p:nvPr/>
        </p:nvSpPr>
        <p:spPr>
          <a:xfrm>
            <a:off x="3519256" y="4503473"/>
            <a:ext cx="473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tipi </a:t>
            </a:r>
            <a:r>
              <a:rPr lang="en-US" dirty="0" err="1"/>
              <a:t>olanlar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USB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elemanına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duymadan</a:t>
            </a:r>
            <a:r>
              <a:rPr lang="en-US" dirty="0"/>
              <a:t> </a:t>
            </a:r>
            <a:r>
              <a:rPr lang="en-US" dirty="0" err="1"/>
              <a:t>çalışabilirler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071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FA20-CBDD-430A-8347-EF558736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Elemanları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59CD-593A-447D-8D84-FA3CE216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1128" cy="4351338"/>
          </a:xfrm>
        </p:spPr>
        <p:txBody>
          <a:bodyPr/>
          <a:lstStyle/>
          <a:p>
            <a:r>
              <a:rPr lang="en-US" dirty="0"/>
              <a:t>Mouse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199EA-58CD-4752-BE8D-80C704578085}"/>
              </a:ext>
            </a:extLst>
          </p:cNvPr>
          <p:cNvSpPr txBox="1"/>
          <p:nvPr/>
        </p:nvSpPr>
        <p:spPr>
          <a:xfrm>
            <a:off x="2995474" y="1926455"/>
            <a:ext cx="473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Kalite</a:t>
            </a:r>
            <a:r>
              <a:rPr lang="en-US" dirty="0"/>
              <a:t>, </a:t>
            </a:r>
            <a:r>
              <a:rPr lang="en-US" dirty="0" err="1"/>
              <a:t>ergonomi</a:t>
            </a:r>
            <a:r>
              <a:rPr lang="en-US" dirty="0"/>
              <a:t>, </a:t>
            </a:r>
            <a:r>
              <a:rPr lang="en-US" dirty="0" err="1"/>
              <a:t>tasarım</a:t>
            </a:r>
            <a:r>
              <a:rPr lang="en-US" dirty="0"/>
              <a:t>, </a:t>
            </a:r>
            <a:r>
              <a:rPr lang="en-US" dirty="0" err="1"/>
              <a:t>kablolu</a:t>
            </a:r>
            <a:r>
              <a:rPr lang="en-US" dirty="0"/>
              <a:t>/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,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ömrü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E3585-B20F-4FC4-A08E-2A6D7EC0BA79}"/>
              </a:ext>
            </a:extLst>
          </p:cNvPr>
          <p:cNvSpPr txBox="1"/>
          <p:nvPr/>
        </p:nvSpPr>
        <p:spPr>
          <a:xfrm>
            <a:off x="2995473" y="2531554"/>
            <a:ext cx="4736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Algılayıcı</a:t>
            </a:r>
            <a:r>
              <a:rPr lang="en-US" dirty="0"/>
              <a:t> </a:t>
            </a:r>
            <a:r>
              <a:rPr lang="en-US" dirty="0" err="1"/>
              <a:t>teknolojisi</a:t>
            </a:r>
            <a:r>
              <a:rPr lang="en-US" dirty="0"/>
              <a:t>, </a:t>
            </a:r>
            <a:r>
              <a:rPr lang="en-US" dirty="0" err="1"/>
              <a:t>çözünürlük</a:t>
            </a:r>
            <a:r>
              <a:rPr lang="en-US" dirty="0"/>
              <a:t>, </a:t>
            </a:r>
            <a:r>
              <a:rPr lang="en-US" dirty="0" err="1"/>
              <a:t>programlanabilir</a:t>
            </a:r>
            <a:r>
              <a:rPr lang="en-US" dirty="0"/>
              <a:t> </a:t>
            </a:r>
            <a:r>
              <a:rPr lang="en-US" dirty="0" err="1"/>
              <a:t>tuşlar</a:t>
            </a:r>
            <a:r>
              <a:rPr lang="en-US" dirty="0"/>
              <a:t>, </a:t>
            </a:r>
            <a:r>
              <a:rPr lang="en-US" dirty="0" err="1"/>
              <a:t>kaydırma</a:t>
            </a:r>
            <a:r>
              <a:rPr lang="en-US" dirty="0"/>
              <a:t> </a:t>
            </a:r>
            <a:r>
              <a:rPr lang="en-US" dirty="0" err="1"/>
              <a:t>tekerleği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olmaması</a:t>
            </a:r>
            <a:r>
              <a:rPr lang="en-US" dirty="0"/>
              <a:t> vb.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6871C-1EBA-4A66-A092-6124CD835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25" y="861133"/>
            <a:ext cx="2995698" cy="45971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18EA4B-8374-4655-B890-35A871348C53}"/>
              </a:ext>
            </a:extLst>
          </p:cNvPr>
          <p:cNvSpPr txBox="1"/>
          <p:nvPr/>
        </p:nvSpPr>
        <p:spPr>
          <a:xfrm>
            <a:off x="2995473" y="3837647"/>
            <a:ext cx="473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tipi </a:t>
            </a:r>
            <a:r>
              <a:rPr lang="en-US" dirty="0" err="1"/>
              <a:t>olanlar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USB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elemanına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duymadan</a:t>
            </a:r>
            <a:r>
              <a:rPr lang="en-US" dirty="0"/>
              <a:t> </a:t>
            </a:r>
            <a:r>
              <a:rPr lang="en-US" dirty="0" err="1"/>
              <a:t>çalışabilirler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950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A12F-068C-4F5C-A441-1E406E64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Dönüştürücüler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B960D-953D-40AE-92CF-E2F51C42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20" y="2113646"/>
            <a:ext cx="3767114" cy="40346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A86E31-50C3-400F-8725-14A941511E23}"/>
              </a:ext>
            </a:extLst>
          </p:cNvPr>
          <p:cNvCxnSpPr/>
          <p:nvPr/>
        </p:nvCxnSpPr>
        <p:spPr>
          <a:xfrm flipV="1">
            <a:off x="3426781" y="3266983"/>
            <a:ext cx="4438835" cy="13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C8A10-A5D1-4113-B269-194CC8940F98}"/>
              </a:ext>
            </a:extLst>
          </p:cNvPr>
          <p:cNvSpPr txBox="1"/>
          <p:nvPr/>
        </p:nvSpPr>
        <p:spPr>
          <a:xfrm>
            <a:off x="7972148" y="3053918"/>
            <a:ext cx="148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USB-3.0</a:t>
            </a:r>
            <a:endParaRPr lang="tr-T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FA0B4E-506C-450C-A8E9-0A5EA0124BFC}"/>
              </a:ext>
            </a:extLst>
          </p:cNvPr>
          <p:cNvCxnSpPr/>
          <p:nvPr/>
        </p:nvCxnSpPr>
        <p:spPr>
          <a:xfrm flipV="1">
            <a:off x="4225771" y="3994951"/>
            <a:ext cx="3639845" cy="93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AFE8C2-7254-4DB8-BD71-D0F9CD1789DB}"/>
              </a:ext>
            </a:extLst>
          </p:cNvPr>
          <p:cNvSpPr txBox="1"/>
          <p:nvPr/>
        </p:nvSpPr>
        <p:spPr>
          <a:xfrm>
            <a:off x="7992885" y="3808520"/>
            <a:ext cx="10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HDMI</a:t>
            </a:r>
            <a:endParaRPr lang="tr-T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AFCD37-6298-4CE6-BD42-4506419476D5}"/>
              </a:ext>
            </a:extLst>
          </p:cNvPr>
          <p:cNvCxnSpPr/>
          <p:nvPr/>
        </p:nvCxnSpPr>
        <p:spPr>
          <a:xfrm flipV="1">
            <a:off x="4820575" y="4598633"/>
            <a:ext cx="3045041" cy="74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F5F847-93D0-47D7-8104-4A2BE7A6C237}"/>
              </a:ext>
            </a:extLst>
          </p:cNvPr>
          <p:cNvSpPr txBox="1"/>
          <p:nvPr/>
        </p:nvSpPr>
        <p:spPr>
          <a:xfrm>
            <a:off x="7972148" y="4390515"/>
            <a:ext cx="1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Type-C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446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43B9-E9F6-4232-8CD2-6C4B76EC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4K </a:t>
            </a:r>
            <a:r>
              <a:rPr lang="en-US" dirty="0" err="1"/>
              <a:t>Çözünürlükler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6DA4-165A-4799-B8C4-49FE231B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05295" cy="4351338"/>
          </a:xfrm>
        </p:spPr>
        <p:txBody>
          <a:bodyPr/>
          <a:lstStyle/>
          <a:p>
            <a:r>
              <a:rPr lang="en-US" dirty="0"/>
              <a:t>Full HD (1920 x 1080 </a:t>
            </a:r>
            <a:r>
              <a:rPr lang="en-US" dirty="0" err="1"/>
              <a:t>piksel</a:t>
            </a:r>
            <a:r>
              <a:rPr lang="en-US" dirty="0"/>
              <a:t>) </a:t>
            </a:r>
            <a:r>
              <a:rPr lang="en-US" dirty="0" err="1"/>
              <a:t>ekranların</a:t>
            </a:r>
            <a:r>
              <a:rPr lang="en-US" dirty="0"/>
              <a:t> 4 </a:t>
            </a:r>
            <a:r>
              <a:rPr lang="en-US" dirty="0" err="1"/>
              <a:t>katıdır</a:t>
            </a:r>
            <a:r>
              <a:rPr lang="en-US" dirty="0"/>
              <a:t> (4K)</a:t>
            </a:r>
          </a:p>
          <a:p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4K UHD =&gt; 3840 x 2160 </a:t>
            </a:r>
            <a:r>
              <a:rPr lang="en-US" dirty="0" err="1"/>
              <a:t>piksel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DCI 4K =&gt; 4096 x 2160 </a:t>
            </a:r>
            <a:r>
              <a:rPr lang="en-US" dirty="0" err="1"/>
              <a:t>piksel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630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4. Hafta</vt:lpstr>
      <vt:lpstr>NAS – Network Attached Storage</vt:lpstr>
      <vt:lpstr>USB (Universal Serial Bus)</vt:lpstr>
      <vt:lpstr>USB Bağlantı Tipleri</vt:lpstr>
      <vt:lpstr>Bilgisayar Çevre Elemanları</vt:lpstr>
      <vt:lpstr>Bilgisayar Çevre Elemanları</vt:lpstr>
      <vt:lpstr>Type-C için Dönüştürücüler</vt:lpstr>
      <vt:lpstr>4K Çözünürlükler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Hafta</dc:title>
  <dc:creator>Yasar Kucukefe</dc:creator>
  <cp:lastModifiedBy>Yasar Kucukefe</cp:lastModifiedBy>
  <cp:revision>3</cp:revision>
  <dcterms:created xsi:type="dcterms:W3CDTF">2021-10-13T10:46:58Z</dcterms:created>
  <dcterms:modified xsi:type="dcterms:W3CDTF">2021-10-13T12:31:49Z</dcterms:modified>
</cp:coreProperties>
</file>