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DED-89DF-462C-9DDA-25201E444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5B8F3-5767-422C-8507-09A6F0193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8ACF-F794-48D9-9645-B33E2A41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2DAB-5A39-4A6D-B143-0D65EE65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0C64-5530-48D8-B390-44747E13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8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CCC8-FCAD-43C2-A3BF-E8A5A8A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26858-F5FA-49A7-B6A3-CEF641E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237A-FE87-433F-B1CE-D6612ED0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241E-A469-461A-BDE4-5413F7B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3DC9-9456-456C-ACD6-F6045308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09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A108-0A8E-456A-B413-CDB66AF17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C2C1-97AD-4C2F-8729-CA00484B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2E65-F1E1-4191-A8CE-3C8DA46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BE-A194-4CB3-A312-1847980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72D-6440-4049-B2D3-25BF9B79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96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B27-C530-44BC-A78F-99362BEF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8E65-9ED4-42E7-A101-D719DD60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781B-BB0F-4734-B7C0-25E6C907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988E-D848-4B7A-BDCE-D1ECA980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4243-2701-4BC5-BE8B-C817E61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4CE4-4FEE-424E-A42F-F022BC61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5587-A948-4888-81B9-AA6AA9CD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770D-85D3-4A4B-AFF3-4A7C75E2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A54E-9F13-49D4-8804-C317D04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B554-25EF-4C4B-8A5F-563B0AC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9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7FAE-C70D-4028-B297-BA828ABA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B350-138A-417F-9D9D-8511DE5A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B616-5C1F-4024-99C3-AD1DFB5EB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60F6-CD4B-4EC0-A0F1-ED5D74B3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C8B8A-DE0E-41B4-8E03-A71AC05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E9D7-3C5D-439D-8526-62EF682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445-7EE0-48AD-9844-FD78662C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4991-AEAF-4E18-9850-61B689AE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4805-45B5-4CC9-931E-34BF358D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28CE5-D89E-4BED-A58D-533043461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81E4B-3D54-48C9-9A37-7DFD7AFBA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10E33-B712-42B0-8806-FB359B62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3BFE-DCA1-491D-84C6-B246C38C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ADE77-DFC0-4CE2-B776-B98F0537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57F7-1762-44C2-B966-0CEF372E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D8239-C20C-466F-AB9D-40583EB6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9DE5D-5917-4512-8002-5BE02C9A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8862-5C98-48A8-AE30-5750A48B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22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6C380-4A62-44B7-9084-4424858A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8C4B-E22E-4271-8625-058B94C6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CD767-0044-41B8-B95D-16744D8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1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0FD4-B6FD-4349-B60C-F4417575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25BD-580B-4404-8E66-3AA41DBF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2302-9C51-4C4C-BE80-CE437D51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DF2B-2301-4D7F-973E-A26402F2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21C6-1317-4BF4-B12C-1E7205E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6BE6-57A4-453A-B240-33696A6C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1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88A-0E67-43F7-B60D-F7BD201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9D0C6-FC09-4790-84A3-E041AA744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21D55-5828-4AC0-BBDA-5A813B81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C53-D6DC-4178-9532-2CD105F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8666-FA58-44C8-8BD7-C3E78C54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6BE0-3267-4236-9F12-C2658C3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6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18B2E-48AE-4ECC-8BCA-E4DF6E66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0ED1-92BF-436B-A6C2-EE43A8C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ED71-3B62-4CE5-B7B1-539041C08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BAF4-6CAF-4C28-BA37-E9CF7D281BBE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069-1EA4-4C79-8A37-5BF487A1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9AD3-C26E-4002-B74C-83F5F67C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77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B214-B1C4-41EE-949A-41D90BC52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40867-69A1-4699-83A3-A64227A63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Donanımında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Kavramlar</a:t>
            </a:r>
            <a:endParaRPr lang="en-US" dirty="0"/>
          </a:p>
          <a:p>
            <a:r>
              <a:rPr lang="en-US" dirty="0"/>
              <a:t>22.10.2021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53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1CBE-7173-4F84-B7F6-C9D35254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Sürümler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6CC6-3761-4FE4-B737-27810FA8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Home</a:t>
            </a:r>
          </a:p>
          <a:p>
            <a:r>
              <a:rPr lang="en-US" dirty="0"/>
              <a:t>Windows 10 Pro</a:t>
            </a:r>
          </a:p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sürümlerinde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, </a:t>
            </a:r>
            <a:r>
              <a:rPr lang="en-US" dirty="0" err="1"/>
              <a:t>yüklenebilecek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araçlarında</a:t>
            </a:r>
            <a:r>
              <a:rPr lang="en-US" dirty="0"/>
              <a:t> </a:t>
            </a:r>
            <a:r>
              <a:rPr lang="en-US" dirty="0" err="1"/>
              <a:t>farklılıklar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3C1C6-F54A-4D3A-A7F9-8F84E0E9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26" y="3878352"/>
            <a:ext cx="4267796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4A5B6-CBB8-4309-8603-6DC70F7C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8799"/>
            <a:ext cx="442974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01E8-A080-41ED-9644-27863E71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Dağıtımları</a:t>
            </a:r>
            <a:r>
              <a:rPr lang="en-US" dirty="0"/>
              <a:t> (Distributions)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A651F-12B2-4480-B828-09B33511DF9B}"/>
              </a:ext>
            </a:extLst>
          </p:cNvPr>
          <p:cNvSpPr txBox="1"/>
          <p:nvPr/>
        </p:nvSpPr>
        <p:spPr>
          <a:xfrm>
            <a:off x="838200" y="1803037"/>
            <a:ext cx="1001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https://upload.wikimedia.org/wikipedia/commons/8/83/Linux_Distribution_Timeline_27_02_21.svg</a:t>
            </a:r>
          </a:p>
        </p:txBody>
      </p:sp>
      <p:pic>
        <p:nvPicPr>
          <p:cNvPr id="3074" name="Picture 2" descr="GNU/Linux distribution timeline">
            <a:extLst>
              <a:ext uri="{FF2B5EF4-FFF2-40B4-BE49-F238E27FC236}">
                <a16:creationId xmlns:a16="http://schemas.microsoft.com/office/drawing/2014/main" id="{49E1A112-E736-419A-8001-24B26AC4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0" y="2284718"/>
            <a:ext cx="773730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5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2BB-08E0-423E-B5B9-390912AC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22AF-417A-473D-B1E5-B260619B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242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(CPU, RAM,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(</a:t>
            </a:r>
            <a:r>
              <a:rPr lang="en-US" dirty="0" err="1"/>
              <a:t>Uygulamalar</a:t>
            </a:r>
            <a:r>
              <a:rPr lang="en-US" dirty="0"/>
              <a:t>, Web </a:t>
            </a:r>
            <a:r>
              <a:rPr lang="en-US" dirty="0" err="1"/>
              <a:t>tarayıcısı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yöneten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programlarına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sistem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:</a:t>
            </a:r>
          </a:p>
          <a:p>
            <a:r>
              <a:rPr lang="en-US" dirty="0"/>
              <a:t>Windows (Microsoft)</a:t>
            </a:r>
          </a:p>
          <a:p>
            <a:r>
              <a:rPr lang="en-US" dirty="0"/>
              <a:t>macOS (Apple)</a:t>
            </a:r>
          </a:p>
          <a:p>
            <a:r>
              <a:rPr lang="en-US" dirty="0"/>
              <a:t>Linux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40F06-A67A-4658-9458-B5F5A31F3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479" y="1145535"/>
            <a:ext cx="2838773" cy="419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871AC9-0275-46B0-8378-C56AC578055A}"/>
              </a:ext>
            </a:extLst>
          </p:cNvPr>
          <p:cNvSpPr txBox="1"/>
          <p:nvPr/>
        </p:nvSpPr>
        <p:spPr>
          <a:xfrm>
            <a:off x="5184560" y="4743313"/>
            <a:ext cx="336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 </a:t>
            </a:r>
            <a:r>
              <a:rPr lang="en-US" sz="2400" dirty="0" err="1"/>
              <a:t>İşletim</a:t>
            </a:r>
            <a:r>
              <a:rPr lang="en-US" sz="2400" dirty="0"/>
              <a:t> </a:t>
            </a:r>
            <a:r>
              <a:rPr lang="en-US" sz="2400" dirty="0" err="1"/>
              <a:t>Sistemleri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Android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iOS (Apple)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8279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37B-8CBE-4953-BF72-E140F2E1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726C-7735-4A2A-82BF-C28D88C4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0325" cy="4351338"/>
          </a:xfrm>
        </p:spPr>
        <p:txBody>
          <a:bodyPr/>
          <a:lstStyle/>
          <a:p>
            <a:r>
              <a:rPr lang="en-US" dirty="0"/>
              <a:t>Windows XP, Windows 7, Windows 10, Windows 11, Windows Server</a:t>
            </a:r>
          </a:p>
          <a:p>
            <a:r>
              <a:rPr lang="en-US" dirty="0"/>
              <a:t>Intel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bilgisayarlarda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</a:t>
            </a:r>
          </a:p>
          <a:p>
            <a:r>
              <a:rPr lang="en-US" dirty="0"/>
              <a:t>1985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</a:p>
          <a:p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paya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C,C++, C#, </a:t>
            </a:r>
            <a:r>
              <a:rPr lang="en-US" dirty="0" err="1"/>
              <a:t>ve</a:t>
            </a:r>
            <a:r>
              <a:rPr lang="en-US" dirty="0"/>
              <a:t> Assembly </a:t>
            </a:r>
            <a:r>
              <a:rPr lang="en-US" dirty="0" err="1"/>
              <a:t>dillerinde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CB65C-C3E1-417E-AC51-2E4E329A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92" y="681037"/>
            <a:ext cx="3153215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0F36-11ED-4BAB-AAC1-C7CFDF7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 (Apple)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29F4-8B67-41C2-BE56-8EDF40DE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9375" cy="4351338"/>
          </a:xfrm>
        </p:spPr>
        <p:txBody>
          <a:bodyPr/>
          <a:lstStyle/>
          <a:p>
            <a:r>
              <a:rPr lang="en-US" dirty="0"/>
              <a:t>OS X 10.11 (El Capitan), macOS 10.12 (Sierra), …, macOS 11 (Big Sur)</a:t>
            </a:r>
          </a:p>
          <a:p>
            <a:r>
              <a:rPr lang="en-US" dirty="0"/>
              <a:t>C, C++, Objective-C, Swift, Assembly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</a:t>
            </a:r>
          </a:p>
          <a:p>
            <a:r>
              <a:rPr lang="en-US" dirty="0" err="1"/>
              <a:t>Bütün</a:t>
            </a:r>
            <a:r>
              <a:rPr lang="en-US" dirty="0"/>
              <a:t> Macintosh </a:t>
            </a:r>
            <a:r>
              <a:rPr lang="en-US" dirty="0" err="1"/>
              <a:t>bilgisayarlarda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46877-FA55-4543-A5E9-3BA18840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16" y="1690688"/>
            <a:ext cx="382958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359-9D87-4A24-B1EC-0A06D0BB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18CF-EAC4-4C46-87BF-02FC2544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1991 </a:t>
            </a:r>
            <a:r>
              <a:rPr lang="en-US" dirty="0" err="1"/>
              <a:t>yılında</a:t>
            </a:r>
            <a:r>
              <a:rPr lang="en-US" dirty="0"/>
              <a:t> Linus Torvalds (</a:t>
            </a:r>
            <a:r>
              <a:rPr lang="en-US" dirty="0" err="1"/>
              <a:t>Finlandiya</a:t>
            </a:r>
            <a:r>
              <a:rPr lang="en-US" dirty="0"/>
              <a:t>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r>
              <a:rPr lang="en-US" dirty="0"/>
              <a:t>Red Hat, Debian, Fedora, Ubuntu, Linux Mint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814179-A15B-41FF-A71A-0BC188D0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2543175"/>
            <a:ext cx="2095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4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7793-0215-401D-BC7A-310F8E0D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Sunucularda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B0F8-36D5-4763-8CAE-D8D17F5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Server</a:t>
            </a:r>
          </a:p>
          <a:p>
            <a:r>
              <a:rPr lang="en-US" dirty="0"/>
              <a:t>Linux Server (Ubuntu Server, Red Hat Enterprise Linux)</a:t>
            </a:r>
          </a:p>
          <a:p>
            <a:r>
              <a:rPr lang="en-US" dirty="0"/>
              <a:t>Solaris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084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2FE5-8C17-4A13-A899-412B948C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7476-C585-417B-8AA5-59F4B3F2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4006"/>
          </a:xfrm>
        </p:spPr>
        <p:txBody>
          <a:bodyPr/>
          <a:lstStyle/>
          <a:p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, </a:t>
            </a:r>
            <a:r>
              <a:rPr lang="en-US" dirty="0" err="1"/>
              <a:t>oyunlar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belirlediği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minimum </a:t>
            </a:r>
            <a:r>
              <a:rPr lang="en-US" dirty="0" err="1"/>
              <a:t>donanıma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duyarlar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E461-A48C-4FAD-86F5-A21320D8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11" y="3695330"/>
            <a:ext cx="8335826" cy="259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17D12-4EEA-4671-9B0C-632D84515688}"/>
              </a:ext>
            </a:extLst>
          </p:cNvPr>
          <p:cNvSpPr txBox="1"/>
          <p:nvPr/>
        </p:nvSpPr>
        <p:spPr>
          <a:xfrm>
            <a:off x="1748901" y="3204839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11 “minimum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r>
              <a:rPr lang="en-US" dirty="0"/>
              <a:t>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383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D45-13D1-48D8-A184-AC23A5CE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Tavsiye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2F66-7315-45CF-A037-70609099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3289917" cy="3904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yazılımın</a:t>
            </a:r>
            <a:r>
              <a:rPr lang="en-US" dirty="0"/>
              <a:t> optimum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firmanın</a:t>
            </a:r>
            <a:r>
              <a:rPr lang="en-US" dirty="0"/>
              <a:t> </a:t>
            </a:r>
            <a:r>
              <a:rPr lang="en-US" dirty="0" err="1"/>
              <a:t>tavsiye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donanım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4C223-A2E4-4AC7-BD3F-26327048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5" y="1565785"/>
            <a:ext cx="6953657" cy="50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0AE8-A30B-4A93-BD09-08A19C0C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Yükseltmeleri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53BA-133C-4201-B18F-201BCF66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662"/>
          </a:xfrm>
        </p:spPr>
        <p:txBody>
          <a:bodyPr/>
          <a:lstStyle/>
          <a:p>
            <a:r>
              <a:rPr lang="en-US" dirty="0"/>
              <a:t>Windows 10 =&gt; Windows 11</a:t>
            </a:r>
          </a:p>
          <a:p>
            <a:r>
              <a:rPr lang="en-US" dirty="0"/>
              <a:t>macOS 10.12 =&gt; macOS 12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sahibinin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yükseltme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(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203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5. Hafta</vt:lpstr>
      <vt:lpstr>İşletim Sistemi</vt:lpstr>
      <vt:lpstr>Microsoft Windows</vt:lpstr>
      <vt:lpstr>macOS (Apple)</vt:lpstr>
      <vt:lpstr>Linux</vt:lpstr>
      <vt:lpstr>Sunucularda Kullanılan İşletim Sistemleri</vt:lpstr>
      <vt:lpstr>Minimum Donanım Gereksinimi</vt:lpstr>
      <vt:lpstr>Tavsiye Edilen Donanım Gereksinimi</vt:lpstr>
      <vt:lpstr>İşletim Sistemi Yükseltmeleri </vt:lpstr>
      <vt:lpstr>Windows 10 Farklı Sürümler</vt:lpstr>
      <vt:lpstr>Linux Dağıtımları (Distributions)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Hafta</dc:title>
  <dc:creator>Yasar Kucukefe</dc:creator>
  <cp:lastModifiedBy>Yasar Kucukefe</cp:lastModifiedBy>
  <cp:revision>6</cp:revision>
  <dcterms:created xsi:type="dcterms:W3CDTF">2021-10-22T05:48:55Z</dcterms:created>
  <dcterms:modified xsi:type="dcterms:W3CDTF">2021-10-22T07:49:00Z</dcterms:modified>
</cp:coreProperties>
</file>