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4ED8-9B06-4F15-BF7D-A609E8EE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C2B9-3345-43D2-8745-2ED442F7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D42A-68DB-4E2A-8BDA-24DC5A39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2522-4101-428D-A62C-CD835E3E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A3EF-DD4B-4540-AE8B-A3DEB89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8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0CFE-E5BC-464C-88AC-47EBB82C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56C9-F8B7-4F0E-B280-F59F8E92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6234-D11F-46D0-8AC1-265D722B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A056-F243-4345-BB0F-8B759915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40EF-1561-4DA1-8765-32260573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6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96AC4-E42B-4F06-A347-5B436B6E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3ECDE-DD62-493B-8C78-37765ED5A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FCF8-0432-4B09-AC73-1673F86F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0F5F-498B-4719-AFA0-2A9C08E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BD44-D0A3-4999-B27B-D78F90C9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0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C428-F959-4112-B2C7-4583D6D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97DF-256A-4CBC-8A29-3B334F18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2261-F65C-4B74-A641-A5B31F57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F5B3-4954-4B6A-9A76-CE6F624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6682-A8E8-421F-A944-E98CA29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3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DC95-6A6B-4894-B276-88B905FE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33E9-B55B-4AB5-92C4-6163F5E3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22C7-F4B2-409F-85C1-3D052658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3210-9182-48E7-A426-EDC78D90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017D-DD43-4AE8-B35C-FF943E7E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0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7DF4-5987-40AD-BCB9-3BD3C2EB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50D2-5CCF-4D32-8829-C41C8EA3E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286F-9E78-412B-857C-7504487D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6550-89A6-4B13-BF51-7CBEB386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DD52-5EC5-40BF-AC35-FE1EE312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A6A5C-C29F-4AC0-9B96-EA27FBD4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52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A98E-BB32-457F-8D2F-C20AE71C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F60AB-9527-48F1-ACF0-96C6FF0A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C649B-1D24-4ED8-8982-F4C4F34D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38385-41DC-4171-A642-6D389A42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B9557-227A-4847-81AB-FBB56E1BD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BAC39-6724-43AD-A4B1-AB2ABD3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80C0-80B1-4F90-8746-11E909AA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6605-DB55-4225-9BDE-9E06565E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9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C53-E89B-4755-BDED-FE5EDAF7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127F5-85FF-4E88-B84F-391B314D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08EA-81AF-465E-BA85-CB933098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9C9DB-C6FA-4F3B-8573-6D7DC214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37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C98A0-5B48-448B-9C6D-E4DB5865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700BF-5338-49D0-A7DA-408ABE95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3AD9-A41B-4190-90E9-0097E304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B630-5C96-45BA-ADCD-CE248030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DE5F-AA5F-40EA-B555-DA5919AC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115FF-32C3-4E9F-8594-7DC7D6315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E05E3-9F74-4F78-8368-482F9808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9532D-F893-4389-9AAF-1EAB7CB2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3297-46B5-4164-8C61-552A546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6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56B0-FF15-4A33-9D78-4803970A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D5BED-9C89-4A57-9CA9-4115DBDD0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1820-3157-48E1-ACF2-B28059208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C9A1-E475-446D-80EE-6763630B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1F48-AAD4-4977-A4EA-298F40A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77F3F-AA7B-46A5-A90C-B4DAF7B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3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3B546-ACB4-4289-84CA-5E0C1C17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2B85-E43E-4430-8008-2CA93A1A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2339-3601-4D52-A5D9-AC59FD0F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50D5-A637-4988-BED6-8AF8330540F1}" type="datetimeFigureOut">
              <a:rPr lang="tr-TR" smtClean="0"/>
              <a:t>3.11.2021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3F2F-F528-4A67-B794-3C2480F72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BD5A-6736-4CE5-A7C0-839FED14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7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FE9E-4A1E-4C70-81FE-235511197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47DF-7E10-46AC-8F76-C927DD740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3.11.2021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08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0AF1-2AFF-4F7D-9DA9-0E9DDB6D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</a:t>
            </a:r>
            <a:r>
              <a:rPr lang="en-US" dirty="0" err="1"/>
              <a:t>Sunucu</a:t>
            </a:r>
            <a:r>
              <a:rPr lang="en-US" dirty="0"/>
              <a:t> / Rack </a:t>
            </a:r>
            <a:r>
              <a:rPr lang="en-US" dirty="0" err="1"/>
              <a:t>Sunucu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76218-CDAF-4B64-9ACD-10C09D41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42" y="1845744"/>
            <a:ext cx="3124636" cy="287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7E15B-248A-4D71-9252-9386C8A0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08" y="1845744"/>
            <a:ext cx="2996731" cy="29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923F-2541-49E8-ACA4-0FBA990C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Mimarisi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B11EF-C699-4F1A-B04D-67C9F64A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3880"/>
            <a:ext cx="6850890" cy="45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5D5C-08E4-4DD7-826D-2A933E7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Switch (</a:t>
            </a:r>
            <a:r>
              <a:rPr lang="en-US" dirty="0" err="1"/>
              <a:t>Dağıtıcı</a:t>
            </a:r>
            <a:r>
              <a:rPr lang="en-US" dirty="0"/>
              <a:t>, </a:t>
            </a:r>
            <a:r>
              <a:rPr lang="en-US" dirty="0" err="1"/>
              <a:t>Anahtar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BA3AF-E316-4833-B0F6-ADB50D663C8E}"/>
              </a:ext>
            </a:extLst>
          </p:cNvPr>
          <p:cNvSpPr txBox="1"/>
          <p:nvPr/>
        </p:nvSpPr>
        <p:spPr>
          <a:xfrm>
            <a:off x="838200" y="169068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ögelerinin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bağlanmasına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donanımıdır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FD339-1D02-4AE0-9F29-A35386CF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244" y="2238443"/>
            <a:ext cx="3238952" cy="2162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8DB80-AFB2-440D-8B08-BD6E6F891D25}"/>
              </a:ext>
            </a:extLst>
          </p:cNvPr>
          <p:cNvSpPr txBox="1"/>
          <p:nvPr/>
        </p:nvSpPr>
        <p:spPr>
          <a:xfrm>
            <a:off x="838200" y="2476500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Dağıtıcının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port’u</a:t>
            </a:r>
            <a:r>
              <a:rPr lang="en-US" dirty="0"/>
              <a:t> </a:t>
            </a:r>
            <a:r>
              <a:rPr lang="en-US" dirty="0" err="1"/>
              <a:t>diğerlerinden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253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1C76-B196-426D-BF51-21C11E6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Yönlendirici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942CF-216A-4C49-8B16-E69A5AE2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236" y="1752600"/>
            <a:ext cx="2830225" cy="3698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87542-66E8-432E-A0B2-EBF63F930723}"/>
              </a:ext>
            </a:extLst>
          </p:cNvPr>
          <p:cNvSpPr txBox="1"/>
          <p:nvPr/>
        </p:nvSpPr>
        <p:spPr>
          <a:xfrm>
            <a:off x="982980" y="1690688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Yönlendirici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kurallarının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b="1" dirty="0" err="1"/>
              <a:t>bilgisayar</a:t>
            </a:r>
            <a:r>
              <a:rPr lang="en-US" b="1" dirty="0"/>
              <a:t> </a:t>
            </a:r>
            <a:r>
              <a:rPr lang="en-US" b="1" dirty="0" err="1"/>
              <a:t>ağı</a:t>
            </a:r>
            <a:r>
              <a:rPr lang="en-US" b="1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iletimini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donanımıdır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80FBD-B98F-42C1-8B57-E8B8B5495C73}"/>
              </a:ext>
            </a:extLst>
          </p:cNvPr>
          <p:cNvSpPr txBox="1"/>
          <p:nvPr/>
        </p:nvSpPr>
        <p:spPr>
          <a:xfrm>
            <a:off x="1082040" y="2667000"/>
            <a:ext cx="621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router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kesişme</a:t>
            </a:r>
            <a:r>
              <a:rPr lang="en-US" dirty="0"/>
              <a:t> </a:t>
            </a:r>
            <a:r>
              <a:rPr lang="en-US" dirty="0" err="1"/>
              <a:t>noktasıdır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her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da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paketlerinin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yollarını</a:t>
            </a:r>
            <a:r>
              <a:rPr lang="en-US" dirty="0"/>
              <a:t> </a:t>
            </a:r>
            <a:r>
              <a:rPr lang="en-US" dirty="0" err="1"/>
              <a:t>bulmaları</a:t>
            </a:r>
            <a:r>
              <a:rPr lang="en-US" dirty="0"/>
              <a:t> </a:t>
            </a:r>
            <a:r>
              <a:rPr lang="en-US" dirty="0" err="1"/>
              <a:t>görevini</a:t>
            </a:r>
            <a:r>
              <a:rPr lang="en-US" dirty="0"/>
              <a:t> </a:t>
            </a:r>
            <a:r>
              <a:rPr lang="en-US" dirty="0" err="1"/>
              <a:t>üstlenir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00FA9-073C-4B1D-879A-B98FFD24FC39}"/>
              </a:ext>
            </a:extLst>
          </p:cNvPr>
          <p:cNvSpPr txBox="1"/>
          <p:nvPr/>
        </p:nvSpPr>
        <p:spPr>
          <a:xfrm>
            <a:off x="1082040" y="4191000"/>
            <a:ext cx="62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switch (</a:t>
            </a:r>
            <a:r>
              <a:rPr lang="en-US" dirty="0" err="1"/>
              <a:t>yöneltici</a:t>
            </a:r>
            <a:r>
              <a:rPr lang="en-US" dirty="0"/>
              <a:t>, </a:t>
            </a:r>
            <a:r>
              <a:rPr lang="en-US" dirty="0" err="1"/>
              <a:t>dağıtıcı</a:t>
            </a:r>
            <a:r>
              <a:rPr lang="en-US" dirty="0"/>
              <a:t>)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883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345A-C9B0-4369-8CE0-1CB29CDC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</a:t>
            </a:r>
            <a:r>
              <a:rPr lang="en-US" dirty="0" err="1"/>
              <a:t>Modeli</a:t>
            </a:r>
            <a:r>
              <a:rPr lang="en-US" dirty="0"/>
              <a:t> (Open Systems Interconnection)</a:t>
            </a:r>
            <a:endParaRPr lang="tr-TR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2D72D8-B89C-439D-AF8B-9FBCE2C48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7" y="1599248"/>
            <a:ext cx="553806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9935-2ABE-42F6-80FE-20B31F4FD20E}"/>
              </a:ext>
            </a:extLst>
          </p:cNvPr>
          <p:cNvSpPr txBox="1"/>
          <p:nvPr/>
        </p:nvSpPr>
        <p:spPr>
          <a:xfrm>
            <a:off x="1005840" y="1783080"/>
            <a:ext cx="348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OSI </a:t>
            </a:r>
            <a:r>
              <a:rPr lang="en-US" dirty="0" err="1"/>
              <a:t>modelinde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farkındalığına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kuracakları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34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51C8-02C0-4191-A242-B35F1A2D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 </a:t>
            </a:r>
            <a:r>
              <a:rPr lang="en-US" dirty="0" err="1"/>
              <a:t>sınav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F4C6-E76F-4068-BE3D-4099C0FB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</a:t>
            </a:r>
            <a:r>
              <a:rPr lang="en-US" dirty="0" err="1"/>
              <a:t>Kasım</a:t>
            </a:r>
            <a:r>
              <a:rPr lang="en-US" dirty="0"/>
              <a:t> 2021 </a:t>
            </a:r>
            <a:r>
              <a:rPr lang="en-US" dirty="0" err="1"/>
              <a:t>Çarşamba</a:t>
            </a:r>
            <a:r>
              <a:rPr lang="en-US" dirty="0"/>
              <a:t> </a:t>
            </a:r>
          </a:p>
          <a:p>
            <a:r>
              <a:rPr lang="en-US" dirty="0"/>
              <a:t>14:00 – 15:00 </a:t>
            </a:r>
            <a:r>
              <a:rPr lang="en-US" dirty="0" err="1"/>
              <a:t>saatleri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30 </a:t>
            </a:r>
            <a:r>
              <a:rPr lang="en-US" dirty="0" err="1"/>
              <a:t>dakikalık</a:t>
            </a:r>
            <a:r>
              <a:rPr lang="en-US" dirty="0"/>
              <a:t> </a:t>
            </a:r>
            <a:r>
              <a:rPr lang="en-US" dirty="0" err="1"/>
              <a:t>sınav</a:t>
            </a:r>
            <a:endParaRPr lang="en-US" dirty="0"/>
          </a:p>
          <a:p>
            <a:r>
              <a:rPr lang="en-US" dirty="0" err="1"/>
              <a:t>Çoktan</a:t>
            </a:r>
            <a:r>
              <a:rPr lang="en-US" dirty="0"/>
              <a:t> </a:t>
            </a:r>
            <a:r>
              <a:rPr lang="en-US" dirty="0" err="1"/>
              <a:t>seçmeli</a:t>
            </a:r>
            <a:r>
              <a:rPr lang="en-US" dirty="0"/>
              <a:t> 20 </a:t>
            </a:r>
            <a:r>
              <a:rPr lang="en-US" dirty="0" err="1"/>
              <a:t>soru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96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732D-1B93-4BBA-B69C-8DC40FA5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CD2-B150-4CD7-B9F0-A94F084D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sunucusu</a:t>
            </a:r>
            <a:r>
              <a:rPr lang="en-US" dirty="0"/>
              <a:t> (Exchange Server, vb.)</a:t>
            </a:r>
          </a:p>
          <a:p>
            <a:r>
              <a:rPr lang="en-US" dirty="0"/>
              <a:t>Özel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sunucular</a:t>
            </a:r>
            <a:r>
              <a:rPr lang="en-US" dirty="0"/>
              <a:t> (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,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D3A9F-B81E-42C4-9CFA-57E72C49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31" y="843635"/>
            <a:ext cx="4742424" cy="31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7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2B81-1B9B-4747-9DAB-F696843A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Kıyaslaması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229B-6379-4312-948B-03BF8C0C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Sunucular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mimarisine</a:t>
            </a:r>
            <a:r>
              <a:rPr lang="en-US" dirty="0"/>
              <a:t> </a:t>
            </a:r>
            <a:r>
              <a:rPr lang="en-US" dirty="0" err="1"/>
              <a:t>sahiptirler</a:t>
            </a:r>
            <a:r>
              <a:rPr lang="en-US" dirty="0"/>
              <a:t>. </a:t>
            </a:r>
            <a:r>
              <a:rPr lang="en-US" dirty="0" err="1"/>
              <a:t>Sunucular</a:t>
            </a:r>
            <a:r>
              <a:rPr lang="en-US" dirty="0"/>
              <a:t> 7/24 </a:t>
            </a:r>
            <a:r>
              <a:rPr lang="en-US" dirty="0" err="1"/>
              <a:t>çalışabilirler</a:t>
            </a:r>
            <a:r>
              <a:rPr lang="en-US" dirty="0"/>
              <a:t>.</a:t>
            </a:r>
          </a:p>
          <a:p>
            <a:r>
              <a:rPr lang="en-US" dirty="0" err="1"/>
              <a:t>Sunucular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işlevi</a:t>
            </a:r>
            <a:r>
              <a:rPr lang="en-US" dirty="0"/>
              <a:t>  (</a:t>
            </a:r>
            <a:r>
              <a:rPr lang="en-US" dirty="0" err="1"/>
              <a:t>veritabanı</a:t>
            </a:r>
            <a:r>
              <a:rPr lang="en-US" dirty="0"/>
              <a:t>, web,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gerçekleştirirlerken</a:t>
            </a:r>
            <a:r>
              <a:rPr lang="en-US" dirty="0"/>
              <a:t> </a:t>
            </a:r>
            <a:r>
              <a:rPr lang="en-US" dirty="0" err="1"/>
              <a:t>masaüstü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işlevi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getirebilir</a:t>
            </a:r>
            <a:r>
              <a:rPr lang="en-US" dirty="0"/>
              <a:t>.</a:t>
            </a:r>
          </a:p>
          <a:p>
            <a:r>
              <a:rPr lang="en-US" dirty="0"/>
              <a:t>Server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(Windows Server, Ubuntu Server, vb.)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47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F462-CE71-4A33-8714-466C0326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(Redundant Array of Independent Disks)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11D2-CD73-4CE1-BCF9-4EFE185B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932"/>
          </a:xfrm>
        </p:spPr>
        <p:txBody>
          <a:bodyPr/>
          <a:lstStyle/>
          <a:p>
            <a:r>
              <a:rPr lang="en-US" dirty="0" err="1"/>
              <a:t>Diskler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paylaşımı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birden</a:t>
            </a:r>
            <a:r>
              <a:rPr lang="en-US" b="1" dirty="0"/>
              <a:t> </a:t>
            </a:r>
            <a:r>
              <a:rPr lang="en-US" b="1" dirty="0" err="1"/>
              <a:t>fazla</a:t>
            </a:r>
            <a:r>
              <a:rPr lang="en-US" b="1" dirty="0"/>
              <a:t> </a:t>
            </a:r>
            <a:r>
              <a:rPr lang="en-US" b="1" dirty="0" err="1"/>
              <a:t>sabit</a:t>
            </a:r>
            <a:r>
              <a:rPr lang="en-US" b="1" dirty="0"/>
              <a:t> </a:t>
            </a:r>
            <a:r>
              <a:rPr lang="en-US" b="1" dirty="0" err="1"/>
              <a:t>diski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depolamasıdır</a:t>
            </a:r>
            <a:r>
              <a:rPr lang="en-US" dirty="0"/>
              <a:t>.</a:t>
            </a:r>
          </a:p>
          <a:p>
            <a:r>
              <a:rPr lang="en-US" dirty="0"/>
              <a:t>RAID </a:t>
            </a:r>
            <a:r>
              <a:rPr lang="en-US" dirty="0" err="1"/>
              <a:t>Seviyeleri</a:t>
            </a:r>
            <a:r>
              <a:rPr lang="en-US" dirty="0"/>
              <a:t>: 0, 1, 4, 5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E543-6C1E-4CFD-9D17-1C604FB0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55" y="3421894"/>
            <a:ext cx="1781424" cy="2705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7B439-1772-4F40-B4E8-06DADDC546C2}"/>
              </a:ext>
            </a:extLst>
          </p:cNvPr>
          <p:cNvSpPr txBox="1"/>
          <p:nvPr/>
        </p:nvSpPr>
        <p:spPr>
          <a:xfrm>
            <a:off x="3385944" y="3805802"/>
            <a:ext cx="2028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0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yedeklilik</a:t>
            </a:r>
            <a:r>
              <a:rPr lang="en-US" dirty="0"/>
              <a:t> (redundancy)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Disklerdeki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(Ax)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faklıdır</a:t>
            </a:r>
            <a:r>
              <a:rPr lang="en-US" dirty="0"/>
              <a:t>.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sergilerler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A2A4A-C7AF-4650-8099-D04698F7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87" y="3421894"/>
            <a:ext cx="1724266" cy="2629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89AAE-080B-49E0-849B-E6AAE91C3867}"/>
              </a:ext>
            </a:extLst>
          </p:cNvPr>
          <p:cNvSpPr txBox="1"/>
          <p:nvPr/>
        </p:nvSpPr>
        <p:spPr>
          <a:xfrm>
            <a:off x="5289353" y="2762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https://en.wikipedia.org/wiki/Standard_RAID_levels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25B67-5F7D-42F9-A00A-4C765B120432}"/>
              </a:ext>
            </a:extLst>
          </p:cNvPr>
          <p:cNvSpPr txBox="1"/>
          <p:nvPr/>
        </p:nvSpPr>
        <p:spPr>
          <a:xfrm>
            <a:off x="8519160" y="3805802"/>
            <a:ext cx="2278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diskler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tutarlar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yedekli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çalışabilirler</a:t>
            </a:r>
            <a:r>
              <a:rPr lang="en-US" dirty="0"/>
              <a:t>.</a:t>
            </a:r>
          </a:p>
          <a:p>
            <a:r>
              <a:rPr lang="en-US" dirty="0" err="1"/>
              <a:t>Performansları</a:t>
            </a:r>
            <a:r>
              <a:rPr lang="en-US" dirty="0"/>
              <a:t> (</a:t>
            </a:r>
            <a:r>
              <a:rPr lang="en-US" dirty="0" err="1"/>
              <a:t>Yazma</a:t>
            </a:r>
            <a:r>
              <a:rPr lang="en-US" dirty="0"/>
              <a:t>)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51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2F74-2BD4-4EA1-83D4-9C1D5384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Form </a:t>
            </a:r>
            <a:r>
              <a:rPr lang="en-US" dirty="0" err="1"/>
              <a:t>Faktörü</a:t>
            </a:r>
            <a:r>
              <a:rPr lang="en-US" dirty="0"/>
              <a:t>  (Rack </a:t>
            </a:r>
            <a:r>
              <a:rPr lang="en-US" dirty="0" err="1"/>
              <a:t>Unitesi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BCF5-0C13-40E6-AF3F-DCE7FE22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US" dirty="0"/>
              <a:t>1U, 2U, 3U, 4U </a:t>
            </a:r>
          </a:p>
          <a:p>
            <a:r>
              <a:rPr lang="en-US" dirty="0"/>
              <a:t>1U = 4.445 cm (1.75 inch)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42935-3E3E-42A7-8758-73FE09EF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19" y="1825625"/>
            <a:ext cx="2953162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58161-467B-455A-80B0-58E7ECF5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81" y="1690688"/>
            <a:ext cx="3191320" cy="136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22AE0F-88C8-4982-8E92-35CE8D25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65" y="3429000"/>
            <a:ext cx="293410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788A-482B-4D50-8C6C-04139A7D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  <a:t>HP P20174-B21 DL380 GEN10 X-S-4210 1P 32GB P408I-A 8sff 500W Ps Sunucu</a:t>
            </a:r>
            <a:b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6F9CB-2846-4A5B-921F-C714E6D3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1633075"/>
            <a:ext cx="5315415" cy="2262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1EA6E-46AF-48C6-A4AA-53BF1D94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2" y="1690688"/>
            <a:ext cx="553479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788A-482B-4D50-8C6C-04139A7D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  <a:t>HP P20174-B21 DL380 GEN10 X-S-4210 1P 32GB P408I-A 8sff 500W Ps Sunucu</a:t>
            </a:r>
            <a:b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6F9CB-2846-4A5B-921F-C714E6D3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1690688"/>
            <a:ext cx="5315415" cy="2262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5D06B-837B-49B5-AD1B-B1034812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13" y="1472293"/>
            <a:ext cx="4724772" cy="43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586-05C1-40FB-9C89-B6D4202D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Rack (Server Rack)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06F60-3387-4544-872C-D6E2A5A9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96" y="1424940"/>
            <a:ext cx="252965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1ECC4-8C00-4E59-AB99-45B68002879C}"/>
              </a:ext>
            </a:extLst>
          </p:cNvPr>
          <p:cNvSpPr txBox="1"/>
          <p:nvPr/>
        </p:nvSpPr>
        <p:spPr>
          <a:xfrm>
            <a:off x="5486400" y="1752600"/>
            <a:ext cx="222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27U, 600x600x1400mm</a:t>
            </a:r>
          </a:p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Kabini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969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390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7. Hafta</vt:lpstr>
      <vt:lpstr>Ara sınav</vt:lpstr>
      <vt:lpstr>Sunucular</vt:lpstr>
      <vt:lpstr>Sunucu ve Kişisel Bilgisayar Kıyaslaması</vt:lpstr>
      <vt:lpstr>RAID (Redundant Array of Independent Disks)</vt:lpstr>
      <vt:lpstr>Sunucu Form Faktörü  (Rack Unitesi)</vt:lpstr>
      <vt:lpstr>HP P20174-B21 DL380 GEN10 X-S-4210 1P 32GB P408I-A 8sff 500W Ps Sunucu </vt:lpstr>
      <vt:lpstr>HP P20174-B21 DL380 GEN10 X-S-4210 1P 32GB P408I-A 8sff 500W Ps Sunucu </vt:lpstr>
      <vt:lpstr>Sunucu Rack (Server Rack)</vt:lpstr>
      <vt:lpstr>Blade Sunucu / Rack Sunucu</vt:lpstr>
      <vt:lpstr>Ağ Bileşenleri ve Mimarisi</vt:lpstr>
      <vt:lpstr>Network Switch (Dağıtıcı, Anahtar)</vt:lpstr>
      <vt:lpstr>Router (Yönlendirici)</vt:lpstr>
      <vt:lpstr>OSI Modeli (Open Systems Interconnection)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Hafta</dc:title>
  <dc:creator>Yasar Kucukefe</dc:creator>
  <cp:lastModifiedBy>Yasar Kucukefe</cp:lastModifiedBy>
  <cp:revision>7</cp:revision>
  <dcterms:created xsi:type="dcterms:W3CDTF">2021-11-03T10:44:25Z</dcterms:created>
  <dcterms:modified xsi:type="dcterms:W3CDTF">2021-11-03T12:35:25Z</dcterms:modified>
</cp:coreProperties>
</file>