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5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F6C69F-8429-4E37-A207-4C40A9BAFD03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13D4ED88-02E7-4CE9-A5B5-240467CB4DAA}">
      <dgm:prSet phldrT="[Text]"/>
      <dgm:spPr/>
      <dgm:t>
        <a:bodyPr/>
        <a:lstStyle/>
        <a:p>
          <a:r>
            <a:rPr lang="en-US" dirty="0"/>
            <a:t>1. </a:t>
          </a:r>
          <a:r>
            <a:rPr lang="en-US" dirty="0" err="1"/>
            <a:t>Varlıkların</a:t>
          </a:r>
          <a:r>
            <a:rPr lang="en-US" dirty="0"/>
            <a:t> </a:t>
          </a:r>
          <a:r>
            <a:rPr lang="en-US" dirty="0" err="1"/>
            <a:t>listelenmesi</a:t>
          </a:r>
          <a:r>
            <a:rPr lang="en-US" dirty="0"/>
            <a:t> (</a:t>
          </a:r>
          <a:r>
            <a:rPr lang="en-US" dirty="0" err="1"/>
            <a:t>Envanter</a:t>
          </a:r>
          <a:r>
            <a:rPr lang="en-US" dirty="0"/>
            <a:t>)</a:t>
          </a:r>
          <a:endParaRPr lang="tr-TR" dirty="0"/>
        </a:p>
      </dgm:t>
    </dgm:pt>
    <dgm:pt modelId="{C2FB18FE-B46D-43FC-A850-310E421F45E3}" type="parTrans" cxnId="{771C7673-8AC4-4B46-8CE9-4AD82FF355F7}">
      <dgm:prSet/>
      <dgm:spPr/>
      <dgm:t>
        <a:bodyPr/>
        <a:lstStyle/>
        <a:p>
          <a:endParaRPr lang="tr-TR"/>
        </a:p>
      </dgm:t>
    </dgm:pt>
    <dgm:pt modelId="{8F3A9D72-74DF-493C-B882-1AE8DD2649C0}" type="sibTrans" cxnId="{771C7673-8AC4-4B46-8CE9-4AD82FF355F7}">
      <dgm:prSet/>
      <dgm:spPr/>
      <dgm:t>
        <a:bodyPr/>
        <a:lstStyle/>
        <a:p>
          <a:endParaRPr lang="tr-TR"/>
        </a:p>
      </dgm:t>
    </dgm:pt>
    <dgm:pt modelId="{94287D91-E2A0-431B-884A-57CBD98B1B61}">
      <dgm:prSet phldrT="[Text]"/>
      <dgm:spPr/>
      <dgm:t>
        <a:bodyPr/>
        <a:lstStyle/>
        <a:p>
          <a:r>
            <a:rPr lang="en-US" dirty="0"/>
            <a:t>2. </a:t>
          </a:r>
          <a:r>
            <a:rPr lang="en-US" dirty="0" err="1"/>
            <a:t>Sorumlulukların</a:t>
          </a:r>
          <a:r>
            <a:rPr lang="en-US" dirty="0"/>
            <a:t> </a:t>
          </a:r>
          <a:r>
            <a:rPr lang="en-US" dirty="0" err="1"/>
            <a:t>belirlenmesi</a:t>
          </a:r>
          <a:endParaRPr lang="tr-TR" dirty="0"/>
        </a:p>
      </dgm:t>
    </dgm:pt>
    <dgm:pt modelId="{6A07DA5F-B7FB-4410-8142-0842795B5A47}" type="parTrans" cxnId="{012045DE-0D82-4CE7-AF3F-6756896D851E}">
      <dgm:prSet/>
      <dgm:spPr/>
      <dgm:t>
        <a:bodyPr/>
        <a:lstStyle/>
        <a:p>
          <a:endParaRPr lang="tr-TR"/>
        </a:p>
      </dgm:t>
    </dgm:pt>
    <dgm:pt modelId="{014133FE-C6F2-4A8E-A776-8BDAFDD8B81D}" type="sibTrans" cxnId="{012045DE-0D82-4CE7-AF3F-6756896D851E}">
      <dgm:prSet/>
      <dgm:spPr/>
      <dgm:t>
        <a:bodyPr/>
        <a:lstStyle/>
        <a:p>
          <a:endParaRPr lang="tr-TR"/>
        </a:p>
      </dgm:t>
    </dgm:pt>
    <dgm:pt modelId="{DF7FC7FB-4704-4CE5-81F9-D808B87919AD}">
      <dgm:prSet phldrT="[Text]"/>
      <dgm:spPr/>
      <dgm:t>
        <a:bodyPr/>
        <a:lstStyle/>
        <a:p>
          <a:r>
            <a:rPr lang="en-US" dirty="0"/>
            <a:t>3. </a:t>
          </a:r>
          <a:r>
            <a:rPr lang="en-US" dirty="0" err="1"/>
            <a:t>Değerlerine</a:t>
          </a:r>
          <a:r>
            <a:rPr lang="en-US" dirty="0"/>
            <a:t> </a:t>
          </a:r>
          <a:r>
            <a:rPr lang="en-US" dirty="0" err="1"/>
            <a:t>göre</a:t>
          </a:r>
          <a:r>
            <a:rPr lang="en-US" dirty="0"/>
            <a:t> </a:t>
          </a:r>
          <a:r>
            <a:rPr lang="en-US" dirty="0" err="1"/>
            <a:t>sınıflandırma</a:t>
          </a:r>
          <a:endParaRPr lang="tr-TR" dirty="0"/>
        </a:p>
      </dgm:t>
    </dgm:pt>
    <dgm:pt modelId="{EF880348-F130-46FA-97C0-72177739FBC4}" type="parTrans" cxnId="{2455ED75-38F9-43AC-B26A-CC77F79DFF12}">
      <dgm:prSet/>
      <dgm:spPr/>
      <dgm:t>
        <a:bodyPr/>
        <a:lstStyle/>
        <a:p>
          <a:endParaRPr lang="tr-TR"/>
        </a:p>
      </dgm:t>
    </dgm:pt>
    <dgm:pt modelId="{89335725-F0E3-477B-979B-CCCD23825448}" type="sibTrans" cxnId="{2455ED75-38F9-43AC-B26A-CC77F79DFF12}">
      <dgm:prSet/>
      <dgm:spPr/>
      <dgm:t>
        <a:bodyPr/>
        <a:lstStyle/>
        <a:p>
          <a:endParaRPr lang="tr-TR"/>
        </a:p>
      </dgm:t>
    </dgm:pt>
    <dgm:pt modelId="{26822E76-D1C8-439B-AD60-8C746530A38D}">
      <dgm:prSet phldrT="[Text]"/>
      <dgm:spPr/>
      <dgm:t>
        <a:bodyPr/>
        <a:lstStyle/>
        <a:p>
          <a:r>
            <a:rPr lang="en-US" dirty="0"/>
            <a:t>4. </a:t>
          </a:r>
          <a:r>
            <a:rPr lang="en-US" dirty="0" err="1"/>
            <a:t>Değer</a:t>
          </a:r>
          <a:r>
            <a:rPr lang="en-US" dirty="0"/>
            <a:t> </a:t>
          </a:r>
          <a:r>
            <a:rPr lang="en-US" dirty="0" err="1"/>
            <a:t>sınıflandırmasına</a:t>
          </a:r>
          <a:r>
            <a:rPr lang="en-US" dirty="0"/>
            <a:t> </a:t>
          </a:r>
          <a:r>
            <a:rPr lang="en-US" dirty="0" err="1"/>
            <a:t>uygun</a:t>
          </a:r>
          <a:r>
            <a:rPr lang="en-US" dirty="0"/>
            <a:t> </a:t>
          </a:r>
          <a:r>
            <a:rPr lang="en-US" dirty="0" err="1"/>
            <a:t>olarak</a:t>
          </a:r>
          <a:r>
            <a:rPr lang="en-US" dirty="0"/>
            <a:t> </a:t>
          </a:r>
          <a:r>
            <a:rPr lang="en-US" dirty="0" err="1"/>
            <a:t>koruma</a:t>
          </a:r>
          <a:endParaRPr lang="tr-TR" dirty="0"/>
        </a:p>
      </dgm:t>
    </dgm:pt>
    <dgm:pt modelId="{E0A8266A-AC08-4191-BF4D-4330EDD213C6}" type="parTrans" cxnId="{476A42E0-38E3-4FC7-B0AE-4A6FC5D5F80B}">
      <dgm:prSet/>
      <dgm:spPr/>
      <dgm:t>
        <a:bodyPr/>
        <a:lstStyle/>
        <a:p>
          <a:endParaRPr lang="tr-TR"/>
        </a:p>
      </dgm:t>
    </dgm:pt>
    <dgm:pt modelId="{99DD6E35-55F6-4698-A620-6F2AB27A453A}" type="sibTrans" cxnId="{476A42E0-38E3-4FC7-B0AE-4A6FC5D5F80B}">
      <dgm:prSet/>
      <dgm:spPr/>
      <dgm:t>
        <a:bodyPr/>
        <a:lstStyle/>
        <a:p>
          <a:endParaRPr lang="tr-TR"/>
        </a:p>
      </dgm:t>
    </dgm:pt>
    <dgm:pt modelId="{3F35637A-346A-4E99-B1B1-F899DC3A0E42}">
      <dgm:prSet phldrT="[Text]"/>
      <dgm:spPr/>
      <dgm:t>
        <a:bodyPr/>
        <a:lstStyle/>
        <a:p>
          <a:r>
            <a:rPr lang="en-US" dirty="0"/>
            <a:t>5. </a:t>
          </a:r>
          <a:r>
            <a:rPr lang="en-US" dirty="0" err="1"/>
            <a:t>Düzenli</a:t>
          </a:r>
          <a:r>
            <a:rPr lang="en-US" dirty="0"/>
            <a:t> </a:t>
          </a:r>
          <a:r>
            <a:rPr lang="en-US" dirty="0" err="1"/>
            <a:t>olarak</a:t>
          </a:r>
          <a:r>
            <a:rPr lang="en-US" dirty="0"/>
            <a:t> </a:t>
          </a:r>
          <a:r>
            <a:rPr lang="en-US" dirty="0" err="1"/>
            <a:t>yeniden</a:t>
          </a:r>
          <a:r>
            <a:rPr lang="en-US" dirty="0"/>
            <a:t> </a:t>
          </a:r>
          <a:r>
            <a:rPr lang="en-US" dirty="0" err="1"/>
            <a:t>değerlendirme</a:t>
          </a:r>
          <a:r>
            <a:rPr lang="en-US" dirty="0"/>
            <a:t> </a:t>
          </a:r>
          <a:endParaRPr lang="tr-TR" dirty="0"/>
        </a:p>
      </dgm:t>
    </dgm:pt>
    <dgm:pt modelId="{6E625709-84F8-45A4-90B7-D6A8D370C9AC}" type="parTrans" cxnId="{AB1D33B1-D083-4C71-85CA-12018734A098}">
      <dgm:prSet/>
      <dgm:spPr/>
      <dgm:t>
        <a:bodyPr/>
        <a:lstStyle/>
        <a:p>
          <a:endParaRPr lang="tr-TR"/>
        </a:p>
      </dgm:t>
    </dgm:pt>
    <dgm:pt modelId="{6E1B8F99-8E5E-4D4A-8B7F-953E03E780EA}" type="sibTrans" cxnId="{AB1D33B1-D083-4C71-85CA-12018734A098}">
      <dgm:prSet/>
      <dgm:spPr/>
      <dgm:t>
        <a:bodyPr/>
        <a:lstStyle/>
        <a:p>
          <a:endParaRPr lang="tr-TR"/>
        </a:p>
      </dgm:t>
    </dgm:pt>
    <dgm:pt modelId="{699DC261-2795-4CFB-A949-D2E11FC7F923}" type="pres">
      <dgm:prSet presAssocID="{B5F6C69F-8429-4E37-A207-4C40A9BAFD03}" presName="cycle" presStyleCnt="0">
        <dgm:presLayoutVars>
          <dgm:dir/>
          <dgm:resizeHandles val="exact"/>
        </dgm:presLayoutVars>
      </dgm:prSet>
      <dgm:spPr/>
    </dgm:pt>
    <dgm:pt modelId="{A049E727-5059-4E57-9FD3-9ED7C267BAB8}" type="pres">
      <dgm:prSet presAssocID="{13D4ED88-02E7-4CE9-A5B5-240467CB4DAA}" presName="node" presStyleLbl="node1" presStyleIdx="0" presStyleCnt="5">
        <dgm:presLayoutVars>
          <dgm:bulletEnabled val="1"/>
        </dgm:presLayoutVars>
      </dgm:prSet>
      <dgm:spPr/>
    </dgm:pt>
    <dgm:pt modelId="{47AFF278-2F29-4E41-B6FD-10F9B7331110}" type="pres">
      <dgm:prSet presAssocID="{13D4ED88-02E7-4CE9-A5B5-240467CB4DAA}" presName="spNode" presStyleCnt="0"/>
      <dgm:spPr/>
    </dgm:pt>
    <dgm:pt modelId="{EFA39A92-3AB9-4A07-838C-9BD1CB024180}" type="pres">
      <dgm:prSet presAssocID="{8F3A9D72-74DF-493C-B882-1AE8DD2649C0}" presName="sibTrans" presStyleLbl="sibTrans1D1" presStyleIdx="0" presStyleCnt="5"/>
      <dgm:spPr/>
    </dgm:pt>
    <dgm:pt modelId="{EF68CD3C-0B1F-4205-A29B-72145C07D569}" type="pres">
      <dgm:prSet presAssocID="{94287D91-E2A0-431B-884A-57CBD98B1B61}" presName="node" presStyleLbl="node1" presStyleIdx="1" presStyleCnt="5" custScaleX="118274" custScaleY="97284">
        <dgm:presLayoutVars>
          <dgm:bulletEnabled val="1"/>
        </dgm:presLayoutVars>
      </dgm:prSet>
      <dgm:spPr/>
    </dgm:pt>
    <dgm:pt modelId="{E807EE5C-1F5D-4F40-B5B6-E2B0FBBC73EE}" type="pres">
      <dgm:prSet presAssocID="{94287D91-E2A0-431B-884A-57CBD98B1B61}" presName="spNode" presStyleCnt="0"/>
      <dgm:spPr/>
    </dgm:pt>
    <dgm:pt modelId="{575AB8D4-D6D6-48A4-B69C-6D0CD2CF0C52}" type="pres">
      <dgm:prSet presAssocID="{014133FE-C6F2-4A8E-A776-8BDAFDD8B81D}" presName="sibTrans" presStyleLbl="sibTrans1D1" presStyleIdx="1" presStyleCnt="5"/>
      <dgm:spPr/>
    </dgm:pt>
    <dgm:pt modelId="{BF6D3B16-299B-4B8F-BA92-8BECF283B08A}" type="pres">
      <dgm:prSet presAssocID="{DF7FC7FB-4704-4CE5-81F9-D808B87919AD}" presName="node" presStyleLbl="node1" presStyleIdx="2" presStyleCnt="5" custScaleX="109670" custScaleY="69691" custRadScaleRad="99695" custRadScaleInc="-30227">
        <dgm:presLayoutVars>
          <dgm:bulletEnabled val="1"/>
        </dgm:presLayoutVars>
      </dgm:prSet>
      <dgm:spPr/>
    </dgm:pt>
    <dgm:pt modelId="{7D317572-6FB1-4169-8DA6-AE3262527AB0}" type="pres">
      <dgm:prSet presAssocID="{DF7FC7FB-4704-4CE5-81F9-D808B87919AD}" presName="spNode" presStyleCnt="0"/>
      <dgm:spPr/>
    </dgm:pt>
    <dgm:pt modelId="{0D1970A7-8434-4191-A10A-FFB8E53677D9}" type="pres">
      <dgm:prSet presAssocID="{89335725-F0E3-477B-979B-CCCD23825448}" presName="sibTrans" presStyleLbl="sibTrans1D1" presStyleIdx="2" presStyleCnt="5"/>
      <dgm:spPr/>
    </dgm:pt>
    <dgm:pt modelId="{0C0487ED-EA72-4882-9434-E5904FDEE7B5}" type="pres">
      <dgm:prSet presAssocID="{26822E76-D1C8-439B-AD60-8C746530A38D}" presName="node" presStyleLbl="node1" presStyleIdx="3" presStyleCnt="5">
        <dgm:presLayoutVars>
          <dgm:bulletEnabled val="1"/>
        </dgm:presLayoutVars>
      </dgm:prSet>
      <dgm:spPr/>
    </dgm:pt>
    <dgm:pt modelId="{4FEEB1D9-41B9-4AE2-86C6-D1C814F61484}" type="pres">
      <dgm:prSet presAssocID="{26822E76-D1C8-439B-AD60-8C746530A38D}" presName="spNode" presStyleCnt="0"/>
      <dgm:spPr/>
    </dgm:pt>
    <dgm:pt modelId="{1655EB16-E8E8-4CCD-B18B-AC6DF193865C}" type="pres">
      <dgm:prSet presAssocID="{99DD6E35-55F6-4698-A620-6F2AB27A453A}" presName="sibTrans" presStyleLbl="sibTrans1D1" presStyleIdx="3" presStyleCnt="5"/>
      <dgm:spPr/>
    </dgm:pt>
    <dgm:pt modelId="{734B86F5-4A7E-4EDD-AC77-1B69CEE51F5C}" type="pres">
      <dgm:prSet presAssocID="{3F35637A-346A-4E99-B1B1-F899DC3A0E42}" presName="node" presStyleLbl="node1" presStyleIdx="4" presStyleCnt="5">
        <dgm:presLayoutVars>
          <dgm:bulletEnabled val="1"/>
        </dgm:presLayoutVars>
      </dgm:prSet>
      <dgm:spPr/>
    </dgm:pt>
    <dgm:pt modelId="{C3D18085-BF07-4DEE-BE77-135D627F35FF}" type="pres">
      <dgm:prSet presAssocID="{3F35637A-346A-4E99-B1B1-F899DC3A0E42}" presName="spNode" presStyleCnt="0"/>
      <dgm:spPr/>
    </dgm:pt>
    <dgm:pt modelId="{96694EEB-EAEF-47D9-97FA-4793C486AE99}" type="pres">
      <dgm:prSet presAssocID="{6E1B8F99-8E5E-4D4A-8B7F-953E03E780EA}" presName="sibTrans" presStyleLbl="sibTrans1D1" presStyleIdx="4" presStyleCnt="5"/>
      <dgm:spPr/>
    </dgm:pt>
  </dgm:ptLst>
  <dgm:cxnLst>
    <dgm:cxn modelId="{696FA316-919D-4549-A766-43E834DDD8A9}" type="presOf" srcId="{3F35637A-346A-4E99-B1B1-F899DC3A0E42}" destId="{734B86F5-4A7E-4EDD-AC77-1B69CEE51F5C}" srcOrd="0" destOrd="0" presId="urn:microsoft.com/office/officeart/2005/8/layout/cycle5"/>
    <dgm:cxn modelId="{70D92521-AB7C-41B8-99EC-1D1116802776}" type="presOf" srcId="{DF7FC7FB-4704-4CE5-81F9-D808B87919AD}" destId="{BF6D3B16-299B-4B8F-BA92-8BECF283B08A}" srcOrd="0" destOrd="0" presId="urn:microsoft.com/office/officeart/2005/8/layout/cycle5"/>
    <dgm:cxn modelId="{A7FF3325-4F71-4026-8305-C92BC846310F}" type="presOf" srcId="{014133FE-C6F2-4A8E-A776-8BDAFDD8B81D}" destId="{575AB8D4-D6D6-48A4-B69C-6D0CD2CF0C52}" srcOrd="0" destOrd="0" presId="urn:microsoft.com/office/officeart/2005/8/layout/cycle5"/>
    <dgm:cxn modelId="{D2CFDE47-56D5-476D-834A-25DF4772CEBE}" type="presOf" srcId="{94287D91-E2A0-431B-884A-57CBD98B1B61}" destId="{EF68CD3C-0B1F-4205-A29B-72145C07D569}" srcOrd="0" destOrd="0" presId="urn:microsoft.com/office/officeart/2005/8/layout/cycle5"/>
    <dgm:cxn modelId="{7A3C4169-4A32-49B7-8735-D1D7117A15E5}" type="presOf" srcId="{6E1B8F99-8E5E-4D4A-8B7F-953E03E780EA}" destId="{96694EEB-EAEF-47D9-97FA-4793C486AE99}" srcOrd="0" destOrd="0" presId="urn:microsoft.com/office/officeart/2005/8/layout/cycle5"/>
    <dgm:cxn modelId="{771C7673-8AC4-4B46-8CE9-4AD82FF355F7}" srcId="{B5F6C69F-8429-4E37-A207-4C40A9BAFD03}" destId="{13D4ED88-02E7-4CE9-A5B5-240467CB4DAA}" srcOrd="0" destOrd="0" parTransId="{C2FB18FE-B46D-43FC-A850-310E421F45E3}" sibTransId="{8F3A9D72-74DF-493C-B882-1AE8DD2649C0}"/>
    <dgm:cxn modelId="{2455ED75-38F9-43AC-B26A-CC77F79DFF12}" srcId="{B5F6C69F-8429-4E37-A207-4C40A9BAFD03}" destId="{DF7FC7FB-4704-4CE5-81F9-D808B87919AD}" srcOrd="2" destOrd="0" parTransId="{EF880348-F130-46FA-97C0-72177739FBC4}" sibTransId="{89335725-F0E3-477B-979B-CCCD23825448}"/>
    <dgm:cxn modelId="{A603F775-D680-4895-8376-BB0F0EA6931B}" type="presOf" srcId="{B5F6C69F-8429-4E37-A207-4C40A9BAFD03}" destId="{699DC261-2795-4CFB-A949-D2E11FC7F923}" srcOrd="0" destOrd="0" presId="urn:microsoft.com/office/officeart/2005/8/layout/cycle5"/>
    <dgm:cxn modelId="{FAB3387D-EDAE-4CC6-B71F-0EC8EB35D287}" type="presOf" srcId="{89335725-F0E3-477B-979B-CCCD23825448}" destId="{0D1970A7-8434-4191-A10A-FFB8E53677D9}" srcOrd="0" destOrd="0" presId="urn:microsoft.com/office/officeart/2005/8/layout/cycle5"/>
    <dgm:cxn modelId="{39F86C7D-02A3-49D0-8836-802D74F73BBC}" type="presOf" srcId="{26822E76-D1C8-439B-AD60-8C746530A38D}" destId="{0C0487ED-EA72-4882-9434-E5904FDEE7B5}" srcOrd="0" destOrd="0" presId="urn:microsoft.com/office/officeart/2005/8/layout/cycle5"/>
    <dgm:cxn modelId="{AAD95BAF-9671-4F0F-BF25-05AD8DD93126}" type="presOf" srcId="{13D4ED88-02E7-4CE9-A5B5-240467CB4DAA}" destId="{A049E727-5059-4E57-9FD3-9ED7C267BAB8}" srcOrd="0" destOrd="0" presId="urn:microsoft.com/office/officeart/2005/8/layout/cycle5"/>
    <dgm:cxn modelId="{AB1D33B1-D083-4C71-85CA-12018734A098}" srcId="{B5F6C69F-8429-4E37-A207-4C40A9BAFD03}" destId="{3F35637A-346A-4E99-B1B1-F899DC3A0E42}" srcOrd="4" destOrd="0" parTransId="{6E625709-84F8-45A4-90B7-D6A8D370C9AC}" sibTransId="{6E1B8F99-8E5E-4D4A-8B7F-953E03E780EA}"/>
    <dgm:cxn modelId="{DFD1B2BF-B8B1-411B-B84D-48EA3D58C2B0}" type="presOf" srcId="{99DD6E35-55F6-4698-A620-6F2AB27A453A}" destId="{1655EB16-E8E8-4CCD-B18B-AC6DF193865C}" srcOrd="0" destOrd="0" presId="urn:microsoft.com/office/officeart/2005/8/layout/cycle5"/>
    <dgm:cxn modelId="{012045DE-0D82-4CE7-AF3F-6756896D851E}" srcId="{B5F6C69F-8429-4E37-A207-4C40A9BAFD03}" destId="{94287D91-E2A0-431B-884A-57CBD98B1B61}" srcOrd="1" destOrd="0" parTransId="{6A07DA5F-B7FB-4410-8142-0842795B5A47}" sibTransId="{014133FE-C6F2-4A8E-A776-8BDAFDD8B81D}"/>
    <dgm:cxn modelId="{476A42E0-38E3-4FC7-B0AE-4A6FC5D5F80B}" srcId="{B5F6C69F-8429-4E37-A207-4C40A9BAFD03}" destId="{26822E76-D1C8-439B-AD60-8C746530A38D}" srcOrd="3" destOrd="0" parTransId="{E0A8266A-AC08-4191-BF4D-4330EDD213C6}" sibTransId="{99DD6E35-55F6-4698-A620-6F2AB27A453A}"/>
    <dgm:cxn modelId="{7B0B4BF9-2098-4C34-93C1-635F9DC24BCE}" type="presOf" srcId="{8F3A9D72-74DF-493C-B882-1AE8DD2649C0}" destId="{EFA39A92-3AB9-4A07-838C-9BD1CB024180}" srcOrd="0" destOrd="0" presId="urn:microsoft.com/office/officeart/2005/8/layout/cycle5"/>
    <dgm:cxn modelId="{22B69236-D6D5-4F67-B9DC-0237EA16CFF1}" type="presParOf" srcId="{699DC261-2795-4CFB-A949-D2E11FC7F923}" destId="{A049E727-5059-4E57-9FD3-9ED7C267BAB8}" srcOrd="0" destOrd="0" presId="urn:microsoft.com/office/officeart/2005/8/layout/cycle5"/>
    <dgm:cxn modelId="{71473084-CA95-41F6-BDD3-C6F8CAC5CC4A}" type="presParOf" srcId="{699DC261-2795-4CFB-A949-D2E11FC7F923}" destId="{47AFF278-2F29-4E41-B6FD-10F9B7331110}" srcOrd="1" destOrd="0" presId="urn:microsoft.com/office/officeart/2005/8/layout/cycle5"/>
    <dgm:cxn modelId="{BCEA77BA-77BD-49FF-B9EA-F59A55C43EA0}" type="presParOf" srcId="{699DC261-2795-4CFB-A949-D2E11FC7F923}" destId="{EFA39A92-3AB9-4A07-838C-9BD1CB024180}" srcOrd="2" destOrd="0" presId="urn:microsoft.com/office/officeart/2005/8/layout/cycle5"/>
    <dgm:cxn modelId="{34531164-C6B4-45E7-B596-E5AE1FA99D02}" type="presParOf" srcId="{699DC261-2795-4CFB-A949-D2E11FC7F923}" destId="{EF68CD3C-0B1F-4205-A29B-72145C07D569}" srcOrd="3" destOrd="0" presId="urn:microsoft.com/office/officeart/2005/8/layout/cycle5"/>
    <dgm:cxn modelId="{54692315-E359-4E6E-AE5D-6850F6CE74F3}" type="presParOf" srcId="{699DC261-2795-4CFB-A949-D2E11FC7F923}" destId="{E807EE5C-1F5D-4F40-B5B6-E2B0FBBC73EE}" srcOrd="4" destOrd="0" presId="urn:microsoft.com/office/officeart/2005/8/layout/cycle5"/>
    <dgm:cxn modelId="{E9096EC9-0626-427B-A268-AE789CD4D3E4}" type="presParOf" srcId="{699DC261-2795-4CFB-A949-D2E11FC7F923}" destId="{575AB8D4-D6D6-48A4-B69C-6D0CD2CF0C52}" srcOrd="5" destOrd="0" presId="urn:microsoft.com/office/officeart/2005/8/layout/cycle5"/>
    <dgm:cxn modelId="{1D5618BE-904C-4443-AEB9-ECF26DDD1798}" type="presParOf" srcId="{699DC261-2795-4CFB-A949-D2E11FC7F923}" destId="{BF6D3B16-299B-4B8F-BA92-8BECF283B08A}" srcOrd="6" destOrd="0" presId="urn:microsoft.com/office/officeart/2005/8/layout/cycle5"/>
    <dgm:cxn modelId="{13586BBC-3124-4E2F-A7B3-0D55C7198DBE}" type="presParOf" srcId="{699DC261-2795-4CFB-A949-D2E11FC7F923}" destId="{7D317572-6FB1-4169-8DA6-AE3262527AB0}" srcOrd="7" destOrd="0" presId="urn:microsoft.com/office/officeart/2005/8/layout/cycle5"/>
    <dgm:cxn modelId="{43A38572-0F03-411C-A3F7-64C5AD4CFE2D}" type="presParOf" srcId="{699DC261-2795-4CFB-A949-D2E11FC7F923}" destId="{0D1970A7-8434-4191-A10A-FFB8E53677D9}" srcOrd="8" destOrd="0" presId="urn:microsoft.com/office/officeart/2005/8/layout/cycle5"/>
    <dgm:cxn modelId="{26614AE9-90FD-443C-BEEE-AEA48B0F1E68}" type="presParOf" srcId="{699DC261-2795-4CFB-A949-D2E11FC7F923}" destId="{0C0487ED-EA72-4882-9434-E5904FDEE7B5}" srcOrd="9" destOrd="0" presId="urn:microsoft.com/office/officeart/2005/8/layout/cycle5"/>
    <dgm:cxn modelId="{3E5216B9-5C3F-46F4-B249-F6E1B92BE6FE}" type="presParOf" srcId="{699DC261-2795-4CFB-A949-D2E11FC7F923}" destId="{4FEEB1D9-41B9-4AE2-86C6-D1C814F61484}" srcOrd="10" destOrd="0" presId="urn:microsoft.com/office/officeart/2005/8/layout/cycle5"/>
    <dgm:cxn modelId="{89759F45-A489-43C8-988F-5FCA2EC4D5DC}" type="presParOf" srcId="{699DC261-2795-4CFB-A949-D2E11FC7F923}" destId="{1655EB16-E8E8-4CCD-B18B-AC6DF193865C}" srcOrd="11" destOrd="0" presId="urn:microsoft.com/office/officeart/2005/8/layout/cycle5"/>
    <dgm:cxn modelId="{FE3CBEF3-7ABD-4A27-9DF1-F2679BCD9610}" type="presParOf" srcId="{699DC261-2795-4CFB-A949-D2E11FC7F923}" destId="{734B86F5-4A7E-4EDD-AC77-1B69CEE51F5C}" srcOrd="12" destOrd="0" presId="urn:microsoft.com/office/officeart/2005/8/layout/cycle5"/>
    <dgm:cxn modelId="{E2DEC5A9-605E-428C-A5AD-A6CB5A33090A}" type="presParOf" srcId="{699DC261-2795-4CFB-A949-D2E11FC7F923}" destId="{C3D18085-BF07-4DEE-BE77-135D627F35FF}" srcOrd="13" destOrd="0" presId="urn:microsoft.com/office/officeart/2005/8/layout/cycle5"/>
    <dgm:cxn modelId="{5562D915-3772-49BA-9C7F-85F0E347EBB2}" type="presParOf" srcId="{699DC261-2795-4CFB-A949-D2E11FC7F923}" destId="{96694EEB-EAEF-47D9-97FA-4793C486AE99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5C7FFA-DE73-437F-8502-15C71CD2F140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9D5EF172-023E-4155-AFBE-924420E6356C}">
      <dgm:prSet phldrT="[Text]"/>
      <dgm:spPr/>
      <dgm:t>
        <a:bodyPr/>
        <a:lstStyle/>
        <a:p>
          <a:r>
            <a:rPr lang="en-US" dirty="0" err="1"/>
            <a:t>Erişim</a:t>
          </a:r>
          <a:r>
            <a:rPr lang="en-US" dirty="0"/>
            <a:t> </a:t>
          </a:r>
          <a:r>
            <a:rPr lang="en-US" dirty="0" err="1"/>
            <a:t>Kontrolü</a:t>
          </a:r>
          <a:endParaRPr lang="tr-TR" dirty="0"/>
        </a:p>
      </dgm:t>
    </dgm:pt>
    <dgm:pt modelId="{9F217DBE-A338-427A-9FCD-29CAD8079253}" type="parTrans" cxnId="{D15C4027-C457-404B-A709-33AADE0D2BC5}">
      <dgm:prSet/>
      <dgm:spPr/>
      <dgm:t>
        <a:bodyPr/>
        <a:lstStyle/>
        <a:p>
          <a:endParaRPr lang="tr-TR"/>
        </a:p>
      </dgm:t>
    </dgm:pt>
    <dgm:pt modelId="{327D23AC-EFC1-4F52-9483-0F2D506EF304}" type="sibTrans" cxnId="{D15C4027-C457-404B-A709-33AADE0D2BC5}">
      <dgm:prSet/>
      <dgm:spPr/>
      <dgm:t>
        <a:bodyPr/>
        <a:lstStyle/>
        <a:p>
          <a:endParaRPr lang="tr-TR"/>
        </a:p>
      </dgm:t>
    </dgm:pt>
    <dgm:pt modelId="{CB872E94-1556-4884-AAA5-631D229F0026}">
      <dgm:prSet phldrT="[Text]"/>
      <dgm:spPr/>
      <dgm:t>
        <a:bodyPr/>
        <a:lstStyle/>
        <a:p>
          <a:r>
            <a:rPr lang="en-US" dirty="0" err="1"/>
            <a:t>Önleyici</a:t>
          </a:r>
          <a:endParaRPr lang="tr-TR" dirty="0"/>
        </a:p>
      </dgm:t>
    </dgm:pt>
    <dgm:pt modelId="{F074F7F2-E8C7-4210-BA5B-4EDE875AD13F}" type="parTrans" cxnId="{51C97458-6BD6-4406-A03C-0393BA89F130}">
      <dgm:prSet/>
      <dgm:spPr/>
      <dgm:t>
        <a:bodyPr/>
        <a:lstStyle/>
        <a:p>
          <a:endParaRPr lang="tr-TR"/>
        </a:p>
      </dgm:t>
    </dgm:pt>
    <dgm:pt modelId="{CF40F9C6-6088-4C47-A954-BEDE4AFAF3BD}" type="sibTrans" cxnId="{51C97458-6BD6-4406-A03C-0393BA89F130}">
      <dgm:prSet/>
      <dgm:spPr/>
      <dgm:t>
        <a:bodyPr/>
        <a:lstStyle/>
        <a:p>
          <a:endParaRPr lang="tr-TR"/>
        </a:p>
      </dgm:t>
    </dgm:pt>
    <dgm:pt modelId="{43E6F3E7-9402-4615-938C-2163E68637AD}">
      <dgm:prSet phldrT="[Text]"/>
      <dgm:spPr/>
      <dgm:t>
        <a:bodyPr/>
        <a:lstStyle/>
        <a:p>
          <a:r>
            <a:rPr lang="en-US" dirty="0" err="1"/>
            <a:t>Tespit</a:t>
          </a:r>
          <a:r>
            <a:rPr lang="en-US" dirty="0"/>
            <a:t> </a:t>
          </a:r>
          <a:r>
            <a:rPr lang="en-US" dirty="0" err="1"/>
            <a:t>edici</a:t>
          </a:r>
          <a:endParaRPr lang="tr-TR" dirty="0"/>
        </a:p>
      </dgm:t>
    </dgm:pt>
    <dgm:pt modelId="{919FDCAF-5E75-4EFA-B7D6-226B40422336}" type="parTrans" cxnId="{CC7A878E-6FAF-455F-97E3-53582D0B9D79}">
      <dgm:prSet/>
      <dgm:spPr/>
      <dgm:t>
        <a:bodyPr/>
        <a:lstStyle/>
        <a:p>
          <a:endParaRPr lang="tr-TR"/>
        </a:p>
      </dgm:t>
    </dgm:pt>
    <dgm:pt modelId="{91E4E030-8007-4EBB-B212-F9CC72AEF8A3}" type="sibTrans" cxnId="{CC7A878E-6FAF-455F-97E3-53582D0B9D79}">
      <dgm:prSet/>
      <dgm:spPr/>
      <dgm:t>
        <a:bodyPr/>
        <a:lstStyle/>
        <a:p>
          <a:endParaRPr lang="tr-TR"/>
        </a:p>
      </dgm:t>
    </dgm:pt>
    <dgm:pt modelId="{6036B54A-5F37-47DD-92B1-CA1CF473AEC0}">
      <dgm:prSet phldrT="[Text]"/>
      <dgm:spPr/>
      <dgm:t>
        <a:bodyPr/>
        <a:lstStyle/>
        <a:p>
          <a:r>
            <a:rPr lang="en-US" dirty="0" err="1"/>
            <a:t>Düzeltici</a:t>
          </a:r>
          <a:endParaRPr lang="tr-TR" dirty="0"/>
        </a:p>
      </dgm:t>
    </dgm:pt>
    <dgm:pt modelId="{28CFED5C-F36B-4427-9BAA-7034294679A3}" type="parTrans" cxnId="{D6297319-2FC6-4D8B-AD6B-ABD058F1C731}">
      <dgm:prSet/>
      <dgm:spPr/>
      <dgm:t>
        <a:bodyPr/>
        <a:lstStyle/>
        <a:p>
          <a:endParaRPr lang="tr-TR"/>
        </a:p>
      </dgm:t>
    </dgm:pt>
    <dgm:pt modelId="{700FC762-A6CC-4088-948C-B6A6D2428BC5}" type="sibTrans" cxnId="{D6297319-2FC6-4D8B-AD6B-ABD058F1C731}">
      <dgm:prSet/>
      <dgm:spPr/>
      <dgm:t>
        <a:bodyPr/>
        <a:lstStyle/>
        <a:p>
          <a:endParaRPr lang="tr-TR"/>
        </a:p>
      </dgm:t>
    </dgm:pt>
    <dgm:pt modelId="{49BC7619-7650-4D7D-A516-F57C1719C3C5}">
      <dgm:prSet phldrT="[Text]"/>
      <dgm:spPr/>
      <dgm:t>
        <a:bodyPr/>
        <a:lstStyle/>
        <a:p>
          <a:r>
            <a:rPr lang="en-US" dirty="0" err="1"/>
            <a:t>Kurtarma</a:t>
          </a:r>
          <a:endParaRPr lang="tr-TR" dirty="0"/>
        </a:p>
      </dgm:t>
    </dgm:pt>
    <dgm:pt modelId="{342EB59A-DED0-444F-A3FF-944F773820EB}" type="parTrans" cxnId="{C7355386-AFA5-4B08-A132-003BF461F33A}">
      <dgm:prSet/>
      <dgm:spPr/>
      <dgm:t>
        <a:bodyPr/>
        <a:lstStyle/>
        <a:p>
          <a:endParaRPr lang="tr-TR"/>
        </a:p>
      </dgm:t>
    </dgm:pt>
    <dgm:pt modelId="{4A07277C-17EF-4E23-9C3C-0D400DCDC445}" type="sibTrans" cxnId="{C7355386-AFA5-4B08-A132-003BF461F33A}">
      <dgm:prSet/>
      <dgm:spPr/>
      <dgm:t>
        <a:bodyPr/>
        <a:lstStyle/>
        <a:p>
          <a:endParaRPr lang="tr-TR"/>
        </a:p>
      </dgm:t>
    </dgm:pt>
    <dgm:pt modelId="{0864D796-8688-4610-986F-EC278D3D93F0}">
      <dgm:prSet phldrT="[Text]"/>
      <dgm:spPr/>
      <dgm:t>
        <a:bodyPr/>
        <a:lstStyle/>
        <a:p>
          <a:r>
            <a:rPr lang="en-US" dirty="0" err="1"/>
            <a:t>Caydırıcı</a:t>
          </a:r>
          <a:endParaRPr lang="tr-TR" dirty="0"/>
        </a:p>
      </dgm:t>
    </dgm:pt>
    <dgm:pt modelId="{2E196709-2664-4970-85AA-051186E6DE7A}" type="parTrans" cxnId="{9A057891-DD35-4879-8E5C-15A986D92EB0}">
      <dgm:prSet/>
      <dgm:spPr/>
      <dgm:t>
        <a:bodyPr/>
        <a:lstStyle/>
        <a:p>
          <a:endParaRPr lang="tr-TR"/>
        </a:p>
      </dgm:t>
    </dgm:pt>
    <dgm:pt modelId="{C2FFC25E-BBFF-4852-81A0-150FBADB5827}" type="sibTrans" cxnId="{9A057891-DD35-4879-8E5C-15A986D92EB0}">
      <dgm:prSet/>
      <dgm:spPr/>
      <dgm:t>
        <a:bodyPr/>
        <a:lstStyle/>
        <a:p>
          <a:endParaRPr lang="tr-TR"/>
        </a:p>
      </dgm:t>
    </dgm:pt>
    <dgm:pt modelId="{F9EFE2F3-6805-44FF-B4C9-995F369BCBFE}">
      <dgm:prSet phldrT="[Text]"/>
      <dgm:spPr/>
      <dgm:t>
        <a:bodyPr/>
        <a:lstStyle/>
        <a:p>
          <a:r>
            <a:rPr lang="en-US" dirty="0" err="1"/>
            <a:t>Telafi</a:t>
          </a:r>
          <a:r>
            <a:rPr lang="en-US" dirty="0"/>
            <a:t> </a:t>
          </a:r>
          <a:r>
            <a:rPr lang="en-US" dirty="0" err="1"/>
            <a:t>edici</a:t>
          </a:r>
          <a:endParaRPr lang="tr-TR" dirty="0"/>
        </a:p>
      </dgm:t>
    </dgm:pt>
    <dgm:pt modelId="{959F651C-80F8-438A-AA05-6AEED1A4797E}" type="parTrans" cxnId="{FAFF6734-DC73-4762-829B-146B89A6719E}">
      <dgm:prSet/>
      <dgm:spPr/>
      <dgm:t>
        <a:bodyPr/>
        <a:lstStyle/>
        <a:p>
          <a:endParaRPr lang="tr-TR"/>
        </a:p>
      </dgm:t>
    </dgm:pt>
    <dgm:pt modelId="{3B38D449-F43E-4662-9E28-692AE1F504A0}" type="sibTrans" cxnId="{FAFF6734-DC73-4762-829B-146B89A6719E}">
      <dgm:prSet/>
      <dgm:spPr/>
      <dgm:t>
        <a:bodyPr/>
        <a:lstStyle/>
        <a:p>
          <a:endParaRPr lang="tr-TR"/>
        </a:p>
      </dgm:t>
    </dgm:pt>
    <dgm:pt modelId="{18BD43BB-7CBD-478A-A430-5CE797219140}" type="pres">
      <dgm:prSet presAssocID="{D45C7FFA-DE73-437F-8502-15C71CD2F140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5B25136B-347E-4D16-BCA7-24FDB21A9F53}" type="pres">
      <dgm:prSet presAssocID="{9D5EF172-023E-4155-AFBE-924420E6356C}" presName="singleCycle" presStyleCnt="0"/>
      <dgm:spPr/>
    </dgm:pt>
    <dgm:pt modelId="{45FEC5E3-F385-4488-811E-5A293730D4DE}" type="pres">
      <dgm:prSet presAssocID="{9D5EF172-023E-4155-AFBE-924420E6356C}" presName="singleCenter" presStyleLbl="node1" presStyleIdx="0" presStyleCnt="7">
        <dgm:presLayoutVars>
          <dgm:chMax val="7"/>
          <dgm:chPref val="7"/>
        </dgm:presLayoutVars>
      </dgm:prSet>
      <dgm:spPr/>
    </dgm:pt>
    <dgm:pt modelId="{EC3C8292-E305-4A5E-BA5D-E3E6C40B56BA}" type="pres">
      <dgm:prSet presAssocID="{F074F7F2-E8C7-4210-BA5B-4EDE875AD13F}" presName="Name56" presStyleLbl="parChTrans1D2" presStyleIdx="0" presStyleCnt="6"/>
      <dgm:spPr/>
    </dgm:pt>
    <dgm:pt modelId="{7C7BCA92-43A8-4046-8EF0-AF6FE44F81F5}" type="pres">
      <dgm:prSet presAssocID="{CB872E94-1556-4884-AAA5-631D229F0026}" presName="text0" presStyleLbl="node1" presStyleIdx="1" presStyleCnt="7">
        <dgm:presLayoutVars>
          <dgm:bulletEnabled val="1"/>
        </dgm:presLayoutVars>
      </dgm:prSet>
      <dgm:spPr/>
    </dgm:pt>
    <dgm:pt modelId="{2013F7E5-EC2B-4307-8428-067DC7152F5B}" type="pres">
      <dgm:prSet presAssocID="{342EB59A-DED0-444F-A3FF-944F773820EB}" presName="Name56" presStyleLbl="parChTrans1D2" presStyleIdx="1" presStyleCnt="6"/>
      <dgm:spPr/>
    </dgm:pt>
    <dgm:pt modelId="{AF95ACBD-558F-4D2E-BF08-3C5550A676DF}" type="pres">
      <dgm:prSet presAssocID="{49BC7619-7650-4D7D-A516-F57C1719C3C5}" presName="text0" presStyleLbl="node1" presStyleIdx="2" presStyleCnt="7">
        <dgm:presLayoutVars>
          <dgm:bulletEnabled val="1"/>
        </dgm:presLayoutVars>
      </dgm:prSet>
      <dgm:spPr/>
    </dgm:pt>
    <dgm:pt modelId="{B53362C7-ACE2-4427-A17A-96B7EDF3378D}" type="pres">
      <dgm:prSet presAssocID="{2E196709-2664-4970-85AA-051186E6DE7A}" presName="Name56" presStyleLbl="parChTrans1D2" presStyleIdx="2" presStyleCnt="6"/>
      <dgm:spPr/>
    </dgm:pt>
    <dgm:pt modelId="{54AA6FB7-CAA3-4251-A12C-0DBBCA15D20B}" type="pres">
      <dgm:prSet presAssocID="{0864D796-8688-4610-986F-EC278D3D93F0}" presName="text0" presStyleLbl="node1" presStyleIdx="3" presStyleCnt="7">
        <dgm:presLayoutVars>
          <dgm:bulletEnabled val="1"/>
        </dgm:presLayoutVars>
      </dgm:prSet>
      <dgm:spPr/>
    </dgm:pt>
    <dgm:pt modelId="{8DCEC327-9FCD-4A70-88CD-686D0F56A93A}" type="pres">
      <dgm:prSet presAssocID="{959F651C-80F8-438A-AA05-6AEED1A4797E}" presName="Name56" presStyleLbl="parChTrans1D2" presStyleIdx="3" presStyleCnt="6"/>
      <dgm:spPr/>
    </dgm:pt>
    <dgm:pt modelId="{6701595C-28FE-42BC-9028-0E7449E0786C}" type="pres">
      <dgm:prSet presAssocID="{F9EFE2F3-6805-44FF-B4C9-995F369BCBFE}" presName="text0" presStyleLbl="node1" presStyleIdx="4" presStyleCnt="7">
        <dgm:presLayoutVars>
          <dgm:bulletEnabled val="1"/>
        </dgm:presLayoutVars>
      </dgm:prSet>
      <dgm:spPr/>
    </dgm:pt>
    <dgm:pt modelId="{B293A678-9FB1-47D3-A881-F8C85AE866A0}" type="pres">
      <dgm:prSet presAssocID="{919FDCAF-5E75-4EFA-B7D6-226B40422336}" presName="Name56" presStyleLbl="parChTrans1D2" presStyleIdx="4" presStyleCnt="6"/>
      <dgm:spPr/>
    </dgm:pt>
    <dgm:pt modelId="{52A175C4-A943-4C6B-B364-661C925E4803}" type="pres">
      <dgm:prSet presAssocID="{43E6F3E7-9402-4615-938C-2163E68637AD}" presName="text0" presStyleLbl="node1" presStyleIdx="5" presStyleCnt="7">
        <dgm:presLayoutVars>
          <dgm:bulletEnabled val="1"/>
        </dgm:presLayoutVars>
      </dgm:prSet>
      <dgm:spPr/>
    </dgm:pt>
    <dgm:pt modelId="{E8F96373-65FF-427F-BA21-8AC8D05D5728}" type="pres">
      <dgm:prSet presAssocID="{28CFED5C-F36B-4427-9BAA-7034294679A3}" presName="Name56" presStyleLbl="parChTrans1D2" presStyleIdx="5" presStyleCnt="6"/>
      <dgm:spPr/>
    </dgm:pt>
    <dgm:pt modelId="{3EEA2B0D-428B-40EA-BEF5-F578100D5C9F}" type="pres">
      <dgm:prSet presAssocID="{6036B54A-5F37-47DD-92B1-CA1CF473AEC0}" presName="text0" presStyleLbl="node1" presStyleIdx="6" presStyleCnt="7">
        <dgm:presLayoutVars>
          <dgm:bulletEnabled val="1"/>
        </dgm:presLayoutVars>
      </dgm:prSet>
      <dgm:spPr/>
    </dgm:pt>
  </dgm:ptLst>
  <dgm:cxnLst>
    <dgm:cxn modelId="{6B208F09-8506-46CB-B62E-8F820435FD21}" type="presOf" srcId="{F074F7F2-E8C7-4210-BA5B-4EDE875AD13F}" destId="{EC3C8292-E305-4A5E-BA5D-E3E6C40B56BA}" srcOrd="0" destOrd="0" presId="urn:microsoft.com/office/officeart/2008/layout/RadialCluster"/>
    <dgm:cxn modelId="{D7CE1310-9708-427F-AA53-3F16C8CBCD8E}" type="presOf" srcId="{CB872E94-1556-4884-AAA5-631D229F0026}" destId="{7C7BCA92-43A8-4046-8EF0-AF6FE44F81F5}" srcOrd="0" destOrd="0" presId="urn:microsoft.com/office/officeart/2008/layout/RadialCluster"/>
    <dgm:cxn modelId="{7D2D0713-7102-453D-9DD8-7F70E5679158}" type="presOf" srcId="{D45C7FFA-DE73-437F-8502-15C71CD2F140}" destId="{18BD43BB-7CBD-478A-A430-5CE797219140}" srcOrd="0" destOrd="0" presId="urn:microsoft.com/office/officeart/2008/layout/RadialCluster"/>
    <dgm:cxn modelId="{8776D817-0FFD-47C9-82C2-78741D5AB404}" type="presOf" srcId="{0864D796-8688-4610-986F-EC278D3D93F0}" destId="{54AA6FB7-CAA3-4251-A12C-0DBBCA15D20B}" srcOrd="0" destOrd="0" presId="urn:microsoft.com/office/officeart/2008/layout/RadialCluster"/>
    <dgm:cxn modelId="{D6297319-2FC6-4D8B-AD6B-ABD058F1C731}" srcId="{9D5EF172-023E-4155-AFBE-924420E6356C}" destId="{6036B54A-5F37-47DD-92B1-CA1CF473AEC0}" srcOrd="5" destOrd="0" parTransId="{28CFED5C-F36B-4427-9BAA-7034294679A3}" sibTransId="{700FC762-A6CC-4088-948C-B6A6D2428BC5}"/>
    <dgm:cxn modelId="{D15C4027-C457-404B-A709-33AADE0D2BC5}" srcId="{D45C7FFA-DE73-437F-8502-15C71CD2F140}" destId="{9D5EF172-023E-4155-AFBE-924420E6356C}" srcOrd="0" destOrd="0" parTransId="{9F217DBE-A338-427A-9FCD-29CAD8079253}" sibTransId="{327D23AC-EFC1-4F52-9483-0F2D506EF304}"/>
    <dgm:cxn modelId="{FAFF6734-DC73-4762-829B-146B89A6719E}" srcId="{9D5EF172-023E-4155-AFBE-924420E6356C}" destId="{F9EFE2F3-6805-44FF-B4C9-995F369BCBFE}" srcOrd="3" destOrd="0" parTransId="{959F651C-80F8-438A-AA05-6AEED1A4797E}" sibTransId="{3B38D449-F43E-4662-9E28-692AE1F504A0}"/>
    <dgm:cxn modelId="{05875B76-7F83-443F-B3D2-D39DA7412105}" type="presOf" srcId="{9D5EF172-023E-4155-AFBE-924420E6356C}" destId="{45FEC5E3-F385-4488-811E-5A293730D4DE}" srcOrd="0" destOrd="0" presId="urn:microsoft.com/office/officeart/2008/layout/RadialCluster"/>
    <dgm:cxn modelId="{51C97458-6BD6-4406-A03C-0393BA89F130}" srcId="{9D5EF172-023E-4155-AFBE-924420E6356C}" destId="{CB872E94-1556-4884-AAA5-631D229F0026}" srcOrd="0" destOrd="0" parTransId="{F074F7F2-E8C7-4210-BA5B-4EDE875AD13F}" sibTransId="{CF40F9C6-6088-4C47-A954-BEDE4AFAF3BD}"/>
    <dgm:cxn modelId="{CBBA997D-CD39-442D-83D0-97C8B0AFF6E2}" type="presOf" srcId="{919FDCAF-5E75-4EFA-B7D6-226B40422336}" destId="{B293A678-9FB1-47D3-A881-F8C85AE866A0}" srcOrd="0" destOrd="0" presId="urn:microsoft.com/office/officeart/2008/layout/RadialCluster"/>
    <dgm:cxn modelId="{7149067F-4777-4E0F-8649-A2CB911CBD25}" type="presOf" srcId="{F9EFE2F3-6805-44FF-B4C9-995F369BCBFE}" destId="{6701595C-28FE-42BC-9028-0E7449E0786C}" srcOrd="0" destOrd="0" presId="urn:microsoft.com/office/officeart/2008/layout/RadialCluster"/>
    <dgm:cxn modelId="{C7355386-AFA5-4B08-A132-003BF461F33A}" srcId="{9D5EF172-023E-4155-AFBE-924420E6356C}" destId="{49BC7619-7650-4D7D-A516-F57C1719C3C5}" srcOrd="1" destOrd="0" parTransId="{342EB59A-DED0-444F-A3FF-944F773820EB}" sibTransId="{4A07277C-17EF-4E23-9C3C-0D400DCDC445}"/>
    <dgm:cxn modelId="{CC7A878E-6FAF-455F-97E3-53582D0B9D79}" srcId="{9D5EF172-023E-4155-AFBE-924420E6356C}" destId="{43E6F3E7-9402-4615-938C-2163E68637AD}" srcOrd="4" destOrd="0" parTransId="{919FDCAF-5E75-4EFA-B7D6-226B40422336}" sibTransId="{91E4E030-8007-4EBB-B212-F9CC72AEF8A3}"/>
    <dgm:cxn modelId="{9A057891-DD35-4879-8E5C-15A986D92EB0}" srcId="{9D5EF172-023E-4155-AFBE-924420E6356C}" destId="{0864D796-8688-4610-986F-EC278D3D93F0}" srcOrd="2" destOrd="0" parTransId="{2E196709-2664-4970-85AA-051186E6DE7A}" sibTransId="{C2FFC25E-BBFF-4852-81A0-150FBADB5827}"/>
    <dgm:cxn modelId="{28F6B1A7-B363-4CED-B3BB-A2B18ED839F5}" type="presOf" srcId="{959F651C-80F8-438A-AA05-6AEED1A4797E}" destId="{8DCEC327-9FCD-4A70-88CD-686D0F56A93A}" srcOrd="0" destOrd="0" presId="urn:microsoft.com/office/officeart/2008/layout/RadialCluster"/>
    <dgm:cxn modelId="{0CC81DAE-8D7F-47A5-BBC5-D31057C0A28E}" type="presOf" srcId="{342EB59A-DED0-444F-A3FF-944F773820EB}" destId="{2013F7E5-EC2B-4307-8428-067DC7152F5B}" srcOrd="0" destOrd="0" presId="urn:microsoft.com/office/officeart/2008/layout/RadialCluster"/>
    <dgm:cxn modelId="{E3001BBC-C1F8-42C3-B9CC-B01150B7F53C}" type="presOf" srcId="{43E6F3E7-9402-4615-938C-2163E68637AD}" destId="{52A175C4-A943-4C6B-B364-661C925E4803}" srcOrd="0" destOrd="0" presId="urn:microsoft.com/office/officeart/2008/layout/RadialCluster"/>
    <dgm:cxn modelId="{59ADFEDC-6854-43AF-82EC-26A8BF87B3CB}" type="presOf" srcId="{2E196709-2664-4970-85AA-051186E6DE7A}" destId="{B53362C7-ACE2-4427-A17A-96B7EDF3378D}" srcOrd="0" destOrd="0" presId="urn:microsoft.com/office/officeart/2008/layout/RadialCluster"/>
    <dgm:cxn modelId="{B5D0DBE0-A5ED-4320-9DDE-E8F922BA52A8}" type="presOf" srcId="{49BC7619-7650-4D7D-A516-F57C1719C3C5}" destId="{AF95ACBD-558F-4D2E-BF08-3C5550A676DF}" srcOrd="0" destOrd="0" presId="urn:microsoft.com/office/officeart/2008/layout/RadialCluster"/>
    <dgm:cxn modelId="{329260EB-F98C-490F-8BF3-5BB7279CB576}" type="presOf" srcId="{28CFED5C-F36B-4427-9BAA-7034294679A3}" destId="{E8F96373-65FF-427F-BA21-8AC8D05D5728}" srcOrd="0" destOrd="0" presId="urn:microsoft.com/office/officeart/2008/layout/RadialCluster"/>
    <dgm:cxn modelId="{F2E20BF9-EFE1-432A-B116-0318770AB7CB}" type="presOf" srcId="{6036B54A-5F37-47DD-92B1-CA1CF473AEC0}" destId="{3EEA2B0D-428B-40EA-BEF5-F578100D5C9F}" srcOrd="0" destOrd="0" presId="urn:microsoft.com/office/officeart/2008/layout/RadialCluster"/>
    <dgm:cxn modelId="{BF99FCB8-1202-45DC-9ADC-1229D97A8058}" type="presParOf" srcId="{18BD43BB-7CBD-478A-A430-5CE797219140}" destId="{5B25136B-347E-4D16-BCA7-24FDB21A9F53}" srcOrd="0" destOrd="0" presId="urn:microsoft.com/office/officeart/2008/layout/RadialCluster"/>
    <dgm:cxn modelId="{D16DB470-218F-4998-AEF4-72D7FE912D5B}" type="presParOf" srcId="{5B25136B-347E-4D16-BCA7-24FDB21A9F53}" destId="{45FEC5E3-F385-4488-811E-5A293730D4DE}" srcOrd="0" destOrd="0" presId="urn:microsoft.com/office/officeart/2008/layout/RadialCluster"/>
    <dgm:cxn modelId="{5F4929CD-0280-4187-B3E0-82E0161B8F3F}" type="presParOf" srcId="{5B25136B-347E-4D16-BCA7-24FDB21A9F53}" destId="{EC3C8292-E305-4A5E-BA5D-E3E6C40B56BA}" srcOrd="1" destOrd="0" presId="urn:microsoft.com/office/officeart/2008/layout/RadialCluster"/>
    <dgm:cxn modelId="{3B459B4A-22A1-493D-B67E-D9FC84BDD068}" type="presParOf" srcId="{5B25136B-347E-4D16-BCA7-24FDB21A9F53}" destId="{7C7BCA92-43A8-4046-8EF0-AF6FE44F81F5}" srcOrd="2" destOrd="0" presId="urn:microsoft.com/office/officeart/2008/layout/RadialCluster"/>
    <dgm:cxn modelId="{7C4E812F-3655-49B9-893D-45FF72FC3B13}" type="presParOf" srcId="{5B25136B-347E-4D16-BCA7-24FDB21A9F53}" destId="{2013F7E5-EC2B-4307-8428-067DC7152F5B}" srcOrd="3" destOrd="0" presId="urn:microsoft.com/office/officeart/2008/layout/RadialCluster"/>
    <dgm:cxn modelId="{49084F0D-5B41-4F57-AA9C-670819DC8449}" type="presParOf" srcId="{5B25136B-347E-4D16-BCA7-24FDB21A9F53}" destId="{AF95ACBD-558F-4D2E-BF08-3C5550A676DF}" srcOrd="4" destOrd="0" presId="urn:microsoft.com/office/officeart/2008/layout/RadialCluster"/>
    <dgm:cxn modelId="{E08D5137-08CD-4196-A34C-11148229B2B8}" type="presParOf" srcId="{5B25136B-347E-4D16-BCA7-24FDB21A9F53}" destId="{B53362C7-ACE2-4427-A17A-96B7EDF3378D}" srcOrd="5" destOrd="0" presId="urn:microsoft.com/office/officeart/2008/layout/RadialCluster"/>
    <dgm:cxn modelId="{58C94470-73D2-43FB-8607-66E2D111493A}" type="presParOf" srcId="{5B25136B-347E-4D16-BCA7-24FDB21A9F53}" destId="{54AA6FB7-CAA3-4251-A12C-0DBBCA15D20B}" srcOrd="6" destOrd="0" presId="urn:microsoft.com/office/officeart/2008/layout/RadialCluster"/>
    <dgm:cxn modelId="{1238A77C-DDEC-4888-A93F-9D4C82643BCD}" type="presParOf" srcId="{5B25136B-347E-4D16-BCA7-24FDB21A9F53}" destId="{8DCEC327-9FCD-4A70-88CD-686D0F56A93A}" srcOrd="7" destOrd="0" presId="urn:microsoft.com/office/officeart/2008/layout/RadialCluster"/>
    <dgm:cxn modelId="{F8380A01-B96C-4192-9020-4BDC5B630E41}" type="presParOf" srcId="{5B25136B-347E-4D16-BCA7-24FDB21A9F53}" destId="{6701595C-28FE-42BC-9028-0E7449E0786C}" srcOrd="8" destOrd="0" presId="urn:microsoft.com/office/officeart/2008/layout/RadialCluster"/>
    <dgm:cxn modelId="{BA08B2A9-8446-4491-9CEC-BCD670922758}" type="presParOf" srcId="{5B25136B-347E-4D16-BCA7-24FDB21A9F53}" destId="{B293A678-9FB1-47D3-A881-F8C85AE866A0}" srcOrd="9" destOrd="0" presId="urn:microsoft.com/office/officeart/2008/layout/RadialCluster"/>
    <dgm:cxn modelId="{F3A9A58E-61E8-42CA-B5A6-1575079FD32D}" type="presParOf" srcId="{5B25136B-347E-4D16-BCA7-24FDB21A9F53}" destId="{52A175C4-A943-4C6B-B364-661C925E4803}" srcOrd="10" destOrd="0" presId="urn:microsoft.com/office/officeart/2008/layout/RadialCluster"/>
    <dgm:cxn modelId="{03AE53C2-8BA2-49FC-8B2A-D9E5057B55A3}" type="presParOf" srcId="{5B25136B-347E-4D16-BCA7-24FDB21A9F53}" destId="{E8F96373-65FF-427F-BA21-8AC8D05D5728}" srcOrd="11" destOrd="0" presId="urn:microsoft.com/office/officeart/2008/layout/RadialCluster"/>
    <dgm:cxn modelId="{FE47C1D6-B82C-4C20-9D48-6D7CD54B069A}" type="presParOf" srcId="{5B25136B-347E-4D16-BCA7-24FDB21A9F53}" destId="{3EEA2B0D-428B-40EA-BEF5-F578100D5C9F}" srcOrd="12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49E727-5059-4E57-9FD3-9ED7C267BAB8}">
      <dsp:nvSpPr>
        <dsp:cNvPr id="0" name=""/>
        <dsp:cNvSpPr/>
      </dsp:nvSpPr>
      <dsp:spPr>
        <a:xfrm>
          <a:off x="3194062" y="360"/>
          <a:ext cx="1646634" cy="10703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1. </a:t>
          </a:r>
          <a:r>
            <a:rPr lang="en-US" sz="1500" kern="1200" dirty="0" err="1"/>
            <a:t>Varlıkların</a:t>
          </a:r>
          <a:r>
            <a:rPr lang="en-US" sz="1500" kern="1200" dirty="0"/>
            <a:t> </a:t>
          </a:r>
          <a:r>
            <a:rPr lang="en-US" sz="1500" kern="1200" dirty="0" err="1"/>
            <a:t>listelenmesi</a:t>
          </a:r>
          <a:r>
            <a:rPr lang="en-US" sz="1500" kern="1200" dirty="0"/>
            <a:t> (</a:t>
          </a:r>
          <a:r>
            <a:rPr lang="en-US" sz="1500" kern="1200" dirty="0" err="1"/>
            <a:t>Envanter</a:t>
          </a:r>
          <a:r>
            <a:rPr lang="en-US" sz="1500" kern="1200" dirty="0"/>
            <a:t>)</a:t>
          </a:r>
          <a:endParaRPr lang="tr-TR" sz="1500" kern="1200" dirty="0"/>
        </a:p>
      </dsp:txBody>
      <dsp:txXfrm>
        <a:off x="3246310" y="52608"/>
        <a:ext cx="1542138" cy="965816"/>
      </dsp:txXfrm>
    </dsp:sp>
    <dsp:sp modelId="{EFA39A92-3AB9-4A07-838C-9BD1CB024180}">
      <dsp:nvSpPr>
        <dsp:cNvPr id="0" name=""/>
        <dsp:cNvSpPr/>
      </dsp:nvSpPr>
      <dsp:spPr>
        <a:xfrm>
          <a:off x="1876208" y="535516"/>
          <a:ext cx="4282341" cy="4282341"/>
        </a:xfrm>
        <a:custGeom>
          <a:avLst/>
          <a:gdLst/>
          <a:ahLst/>
          <a:cxnLst/>
          <a:rect l="0" t="0" r="0" b="0"/>
          <a:pathLst>
            <a:path>
              <a:moveTo>
                <a:pt x="3188685" y="273732"/>
              </a:moveTo>
              <a:arcTo wR="2141170" hR="2141170" stAng="17957381" swAng="123112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68CD3C-0B1F-4205-A29B-72145C07D569}">
      <dsp:nvSpPr>
        <dsp:cNvPr id="0" name=""/>
        <dsp:cNvSpPr/>
      </dsp:nvSpPr>
      <dsp:spPr>
        <a:xfrm>
          <a:off x="5079983" y="1494408"/>
          <a:ext cx="1947540" cy="10412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2. </a:t>
          </a:r>
          <a:r>
            <a:rPr lang="en-US" sz="1500" kern="1200" dirty="0" err="1"/>
            <a:t>Sorumlulukların</a:t>
          </a:r>
          <a:r>
            <a:rPr lang="en-US" sz="1500" kern="1200" dirty="0"/>
            <a:t> </a:t>
          </a:r>
          <a:r>
            <a:rPr lang="en-US" sz="1500" kern="1200" dirty="0" err="1"/>
            <a:t>belirlenmesi</a:t>
          </a:r>
          <a:endParaRPr lang="tr-TR" sz="1500" kern="1200" dirty="0"/>
        </a:p>
      </dsp:txBody>
      <dsp:txXfrm>
        <a:off x="5130812" y="1545237"/>
        <a:ext cx="1845882" cy="939584"/>
      </dsp:txXfrm>
    </dsp:sp>
    <dsp:sp modelId="{575AB8D4-D6D6-48A4-B69C-6D0CD2CF0C52}">
      <dsp:nvSpPr>
        <dsp:cNvPr id="0" name=""/>
        <dsp:cNvSpPr/>
      </dsp:nvSpPr>
      <dsp:spPr>
        <a:xfrm>
          <a:off x="1875527" y="524777"/>
          <a:ext cx="4282341" cy="4282341"/>
        </a:xfrm>
        <a:custGeom>
          <a:avLst/>
          <a:gdLst/>
          <a:ahLst/>
          <a:cxnLst/>
          <a:rect l="0" t="0" r="0" b="0"/>
          <a:pathLst>
            <a:path>
              <a:moveTo>
                <a:pt x="4277518" y="2284801"/>
              </a:moveTo>
              <a:arcTo wR="2141170" hR="2141170" stAng="21830780" swAng="135973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6D3B16-299B-4B8F-BA92-8BECF283B08A}">
      <dsp:nvSpPr>
        <dsp:cNvPr id="0" name=""/>
        <dsp:cNvSpPr/>
      </dsp:nvSpPr>
      <dsp:spPr>
        <a:xfrm>
          <a:off x="4577188" y="3858427"/>
          <a:ext cx="1805863" cy="7459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3. </a:t>
          </a:r>
          <a:r>
            <a:rPr lang="en-US" sz="1500" kern="1200" dirty="0" err="1"/>
            <a:t>Değerlerine</a:t>
          </a:r>
          <a:r>
            <a:rPr lang="en-US" sz="1500" kern="1200" dirty="0"/>
            <a:t> </a:t>
          </a:r>
          <a:r>
            <a:rPr lang="en-US" sz="1500" kern="1200" dirty="0" err="1"/>
            <a:t>göre</a:t>
          </a:r>
          <a:r>
            <a:rPr lang="en-US" sz="1500" kern="1200" dirty="0"/>
            <a:t> </a:t>
          </a:r>
          <a:r>
            <a:rPr lang="en-US" sz="1500" kern="1200" dirty="0" err="1"/>
            <a:t>sınıflandırma</a:t>
          </a:r>
          <a:endParaRPr lang="tr-TR" sz="1500" kern="1200" dirty="0"/>
        </a:p>
      </dsp:txBody>
      <dsp:txXfrm>
        <a:off x="4613600" y="3894839"/>
        <a:ext cx="1733039" cy="673087"/>
      </dsp:txXfrm>
    </dsp:sp>
    <dsp:sp modelId="{0D1970A7-8434-4191-A10A-FFB8E53677D9}">
      <dsp:nvSpPr>
        <dsp:cNvPr id="0" name=""/>
        <dsp:cNvSpPr/>
      </dsp:nvSpPr>
      <dsp:spPr>
        <a:xfrm>
          <a:off x="1865612" y="533345"/>
          <a:ext cx="4282341" cy="4282341"/>
        </a:xfrm>
        <a:custGeom>
          <a:avLst/>
          <a:gdLst/>
          <a:ahLst/>
          <a:cxnLst/>
          <a:rect l="0" t="0" r="0" b="0"/>
          <a:pathLst>
            <a:path>
              <a:moveTo>
                <a:pt x="2816263" y="4173130"/>
              </a:moveTo>
              <a:arcTo wR="2141170" hR="2141170" stAng="4297294" swAng="135144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0487ED-EA72-4882-9434-E5904FDEE7B5}">
      <dsp:nvSpPr>
        <dsp:cNvPr id="0" name=""/>
        <dsp:cNvSpPr/>
      </dsp:nvSpPr>
      <dsp:spPr>
        <a:xfrm>
          <a:off x="1935513" y="3873774"/>
          <a:ext cx="1646634" cy="10703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4. </a:t>
          </a:r>
          <a:r>
            <a:rPr lang="en-US" sz="1500" kern="1200" dirty="0" err="1"/>
            <a:t>Değer</a:t>
          </a:r>
          <a:r>
            <a:rPr lang="en-US" sz="1500" kern="1200" dirty="0"/>
            <a:t> </a:t>
          </a:r>
          <a:r>
            <a:rPr lang="en-US" sz="1500" kern="1200" dirty="0" err="1"/>
            <a:t>sınıflandırmasına</a:t>
          </a:r>
          <a:r>
            <a:rPr lang="en-US" sz="1500" kern="1200" dirty="0"/>
            <a:t> </a:t>
          </a:r>
          <a:r>
            <a:rPr lang="en-US" sz="1500" kern="1200" dirty="0" err="1"/>
            <a:t>uygun</a:t>
          </a:r>
          <a:r>
            <a:rPr lang="en-US" sz="1500" kern="1200" dirty="0"/>
            <a:t> </a:t>
          </a:r>
          <a:r>
            <a:rPr lang="en-US" sz="1500" kern="1200" dirty="0" err="1"/>
            <a:t>olarak</a:t>
          </a:r>
          <a:r>
            <a:rPr lang="en-US" sz="1500" kern="1200" dirty="0"/>
            <a:t> </a:t>
          </a:r>
          <a:r>
            <a:rPr lang="en-US" sz="1500" kern="1200" dirty="0" err="1"/>
            <a:t>koruma</a:t>
          </a:r>
          <a:endParaRPr lang="tr-TR" sz="1500" kern="1200" dirty="0"/>
        </a:p>
      </dsp:txBody>
      <dsp:txXfrm>
        <a:off x="1987761" y="3926022"/>
        <a:ext cx="1542138" cy="965816"/>
      </dsp:txXfrm>
    </dsp:sp>
    <dsp:sp modelId="{1655EB16-E8E8-4CCD-B18B-AC6DF193865C}">
      <dsp:nvSpPr>
        <dsp:cNvPr id="0" name=""/>
        <dsp:cNvSpPr/>
      </dsp:nvSpPr>
      <dsp:spPr>
        <a:xfrm>
          <a:off x="1876208" y="535516"/>
          <a:ext cx="4282341" cy="4282341"/>
        </a:xfrm>
        <a:custGeom>
          <a:avLst/>
          <a:gdLst/>
          <a:ahLst/>
          <a:cxnLst/>
          <a:rect l="0" t="0" r="0" b="0"/>
          <a:pathLst>
            <a:path>
              <a:moveTo>
                <a:pt x="227442" y="3101511"/>
              </a:moveTo>
              <a:arcTo wR="2141170" hR="2141170" stAng="9201104" swAng="136147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4B86F5-4A7E-4EDD-AC77-1B69CEE51F5C}">
      <dsp:nvSpPr>
        <dsp:cNvPr id="0" name=""/>
        <dsp:cNvSpPr/>
      </dsp:nvSpPr>
      <dsp:spPr>
        <a:xfrm>
          <a:off x="1157688" y="1479873"/>
          <a:ext cx="1646634" cy="10703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5. </a:t>
          </a:r>
          <a:r>
            <a:rPr lang="en-US" sz="1500" kern="1200" dirty="0" err="1"/>
            <a:t>Düzenli</a:t>
          </a:r>
          <a:r>
            <a:rPr lang="en-US" sz="1500" kern="1200" dirty="0"/>
            <a:t> </a:t>
          </a:r>
          <a:r>
            <a:rPr lang="en-US" sz="1500" kern="1200" dirty="0" err="1"/>
            <a:t>olarak</a:t>
          </a:r>
          <a:r>
            <a:rPr lang="en-US" sz="1500" kern="1200" dirty="0"/>
            <a:t> </a:t>
          </a:r>
          <a:r>
            <a:rPr lang="en-US" sz="1500" kern="1200" dirty="0" err="1"/>
            <a:t>yeniden</a:t>
          </a:r>
          <a:r>
            <a:rPr lang="en-US" sz="1500" kern="1200" dirty="0"/>
            <a:t> </a:t>
          </a:r>
          <a:r>
            <a:rPr lang="en-US" sz="1500" kern="1200" dirty="0" err="1"/>
            <a:t>değerlendirme</a:t>
          </a:r>
          <a:r>
            <a:rPr lang="en-US" sz="1500" kern="1200" dirty="0"/>
            <a:t> </a:t>
          </a:r>
          <a:endParaRPr lang="tr-TR" sz="1500" kern="1200" dirty="0"/>
        </a:p>
      </dsp:txBody>
      <dsp:txXfrm>
        <a:off x="1209936" y="1532121"/>
        <a:ext cx="1542138" cy="965816"/>
      </dsp:txXfrm>
    </dsp:sp>
    <dsp:sp modelId="{96694EEB-EAEF-47D9-97FA-4793C486AE99}">
      <dsp:nvSpPr>
        <dsp:cNvPr id="0" name=""/>
        <dsp:cNvSpPr/>
      </dsp:nvSpPr>
      <dsp:spPr>
        <a:xfrm>
          <a:off x="1876208" y="535516"/>
          <a:ext cx="4282341" cy="4282341"/>
        </a:xfrm>
        <a:custGeom>
          <a:avLst/>
          <a:gdLst/>
          <a:ahLst/>
          <a:cxnLst/>
          <a:rect l="0" t="0" r="0" b="0"/>
          <a:pathLst>
            <a:path>
              <a:moveTo>
                <a:pt x="514706" y="748609"/>
              </a:moveTo>
              <a:arcTo wR="2141170" hR="2141170" stAng="13234187" swAng="121380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FEC5E3-F385-4488-811E-5A293730D4DE}">
      <dsp:nvSpPr>
        <dsp:cNvPr id="0" name=""/>
        <dsp:cNvSpPr/>
      </dsp:nvSpPr>
      <dsp:spPr>
        <a:xfrm>
          <a:off x="4628594" y="1366281"/>
          <a:ext cx="1171098" cy="11710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Erişim</a:t>
          </a:r>
          <a:r>
            <a:rPr lang="en-US" sz="2100" kern="1200" dirty="0"/>
            <a:t> </a:t>
          </a:r>
          <a:r>
            <a:rPr lang="en-US" sz="2100" kern="1200" dirty="0" err="1"/>
            <a:t>Kontrolü</a:t>
          </a:r>
          <a:endParaRPr lang="tr-TR" sz="2100" kern="1200" dirty="0"/>
        </a:p>
      </dsp:txBody>
      <dsp:txXfrm>
        <a:off x="4685762" y="1423449"/>
        <a:ext cx="1056762" cy="1056762"/>
      </dsp:txXfrm>
    </dsp:sp>
    <dsp:sp modelId="{EC3C8292-E305-4A5E-BA5D-E3E6C40B56BA}">
      <dsp:nvSpPr>
        <dsp:cNvPr id="0" name=""/>
        <dsp:cNvSpPr/>
      </dsp:nvSpPr>
      <dsp:spPr>
        <a:xfrm rot="16200000">
          <a:off x="4923488" y="1075626"/>
          <a:ext cx="58131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8131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7BCA92-43A8-4046-8EF0-AF6FE44F81F5}">
      <dsp:nvSpPr>
        <dsp:cNvPr id="0" name=""/>
        <dsp:cNvSpPr/>
      </dsp:nvSpPr>
      <dsp:spPr>
        <a:xfrm>
          <a:off x="4821825" y="335"/>
          <a:ext cx="784636" cy="7846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Önleyici</a:t>
          </a:r>
          <a:endParaRPr lang="tr-TR" sz="1500" kern="1200" dirty="0"/>
        </a:p>
      </dsp:txBody>
      <dsp:txXfrm>
        <a:off x="4860128" y="38638"/>
        <a:ext cx="708030" cy="708030"/>
      </dsp:txXfrm>
    </dsp:sp>
    <dsp:sp modelId="{2013F7E5-EC2B-4307-8428-067DC7152F5B}">
      <dsp:nvSpPr>
        <dsp:cNvPr id="0" name=""/>
        <dsp:cNvSpPr/>
      </dsp:nvSpPr>
      <dsp:spPr>
        <a:xfrm rot="19800000">
          <a:off x="5770886" y="1506255"/>
          <a:ext cx="43003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3003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95ACBD-558F-4D2E-BF08-3C5550A676DF}">
      <dsp:nvSpPr>
        <dsp:cNvPr id="0" name=""/>
        <dsp:cNvSpPr/>
      </dsp:nvSpPr>
      <dsp:spPr>
        <a:xfrm>
          <a:off x="6172112" y="779924"/>
          <a:ext cx="784636" cy="7846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Kurtarma</a:t>
          </a:r>
          <a:endParaRPr lang="tr-TR" sz="1300" kern="1200" dirty="0"/>
        </a:p>
      </dsp:txBody>
      <dsp:txXfrm>
        <a:off x="6210415" y="818227"/>
        <a:ext cx="708030" cy="708030"/>
      </dsp:txXfrm>
    </dsp:sp>
    <dsp:sp modelId="{B53362C7-ACE2-4427-A17A-96B7EDF3378D}">
      <dsp:nvSpPr>
        <dsp:cNvPr id="0" name=""/>
        <dsp:cNvSpPr/>
      </dsp:nvSpPr>
      <dsp:spPr>
        <a:xfrm rot="1800000">
          <a:off x="5770886" y="2397406"/>
          <a:ext cx="43003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3003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AA6FB7-CAA3-4251-A12C-0DBBCA15D20B}">
      <dsp:nvSpPr>
        <dsp:cNvPr id="0" name=""/>
        <dsp:cNvSpPr/>
      </dsp:nvSpPr>
      <dsp:spPr>
        <a:xfrm>
          <a:off x="6172112" y="2339101"/>
          <a:ext cx="784636" cy="7846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Caydırıcı</a:t>
          </a:r>
          <a:endParaRPr lang="tr-TR" sz="1400" kern="1200" dirty="0"/>
        </a:p>
      </dsp:txBody>
      <dsp:txXfrm>
        <a:off x="6210415" y="2377404"/>
        <a:ext cx="708030" cy="708030"/>
      </dsp:txXfrm>
    </dsp:sp>
    <dsp:sp modelId="{8DCEC327-9FCD-4A70-88CD-686D0F56A93A}">
      <dsp:nvSpPr>
        <dsp:cNvPr id="0" name=""/>
        <dsp:cNvSpPr/>
      </dsp:nvSpPr>
      <dsp:spPr>
        <a:xfrm rot="5400000">
          <a:off x="4923488" y="2828035"/>
          <a:ext cx="58131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8131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01595C-28FE-42BC-9028-0E7449E0786C}">
      <dsp:nvSpPr>
        <dsp:cNvPr id="0" name=""/>
        <dsp:cNvSpPr/>
      </dsp:nvSpPr>
      <dsp:spPr>
        <a:xfrm>
          <a:off x="4821825" y="3118690"/>
          <a:ext cx="784636" cy="7846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Telafi</a:t>
          </a:r>
          <a:r>
            <a:rPr lang="en-US" sz="2100" kern="1200" dirty="0"/>
            <a:t> </a:t>
          </a:r>
          <a:r>
            <a:rPr lang="en-US" sz="2100" kern="1200" dirty="0" err="1"/>
            <a:t>edici</a:t>
          </a:r>
          <a:endParaRPr lang="tr-TR" sz="2100" kern="1200" dirty="0"/>
        </a:p>
      </dsp:txBody>
      <dsp:txXfrm>
        <a:off x="4860128" y="3156993"/>
        <a:ext cx="708030" cy="708030"/>
      </dsp:txXfrm>
    </dsp:sp>
    <dsp:sp modelId="{B293A678-9FB1-47D3-A881-F8C85AE866A0}">
      <dsp:nvSpPr>
        <dsp:cNvPr id="0" name=""/>
        <dsp:cNvSpPr/>
      </dsp:nvSpPr>
      <dsp:spPr>
        <a:xfrm rot="9000000">
          <a:off x="4227367" y="2397406"/>
          <a:ext cx="43003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3003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A175C4-A943-4C6B-B364-661C925E4803}">
      <dsp:nvSpPr>
        <dsp:cNvPr id="0" name=""/>
        <dsp:cNvSpPr/>
      </dsp:nvSpPr>
      <dsp:spPr>
        <a:xfrm>
          <a:off x="3471538" y="2339101"/>
          <a:ext cx="784636" cy="7846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Tespit</a:t>
          </a:r>
          <a:r>
            <a:rPr lang="en-US" sz="2000" kern="1200" dirty="0"/>
            <a:t> </a:t>
          </a:r>
          <a:r>
            <a:rPr lang="en-US" sz="2000" kern="1200" dirty="0" err="1"/>
            <a:t>edici</a:t>
          </a:r>
          <a:endParaRPr lang="tr-TR" sz="2000" kern="1200" dirty="0"/>
        </a:p>
      </dsp:txBody>
      <dsp:txXfrm>
        <a:off x="3509841" y="2377404"/>
        <a:ext cx="708030" cy="708030"/>
      </dsp:txXfrm>
    </dsp:sp>
    <dsp:sp modelId="{E8F96373-65FF-427F-BA21-8AC8D05D5728}">
      <dsp:nvSpPr>
        <dsp:cNvPr id="0" name=""/>
        <dsp:cNvSpPr/>
      </dsp:nvSpPr>
      <dsp:spPr>
        <a:xfrm rot="12600000">
          <a:off x="4227367" y="1506255"/>
          <a:ext cx="43003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3003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EA2B0D-428B-40EA-BEF5-F578100D5C9F}">
      <dsp:nvSpPr>
        <dsp:cNvPr id="0" name=""/>
        <dsp:cNvSpPr/>
      </dsp:nvSpPr>
      <dsp:spPr>
        <a:xfrm>
          <a:off x="3471538" y="779924"/>
          <a:ext cx="784636" cy="7846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Düzeltici</a:t>
          </a:r>
          <a:endParaRPr lang="tr-TR" sz="1400" kern="1200" dirty="0"/>
        </a:p>
      </dsp:txBody>
      <dsp:txXfrm>
        <a:off x="3509841" y="818227"/>
        <a:ext cx="708030" cy="7080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055F7-6066-4443-B638-5509D8B67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93EB70-E1D5-4A27-B45C-971B560A6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1EB44-AB7A-4A8F-9427-D24797D3B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D178-9539-4CD0-B68C-585699AA6A23}" type="datetimeFigureOut">
              <a:rPr lang="tr-TR" smtClean="0"/>
              <a:t>16.11.2022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AA517-97C9-48AC-81F5-7FAB76BC5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93EB4-C744-4B86-A795-99A1E81A4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6931-4958-4024-9272-8F461AA740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518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484E7-5300-48EF-AED6-FE9B71233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8D503-C0D0-4A8F-AB2B-E3E04FAC8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44220-B2AD-4566-B6BC-20B560685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D178-9539-4CD0-B68C-585699AA6A23}" type="datetimeFigureOut">
              <a:rPr lang="tr-TR" smtClean="0"/>
              <a:t>16.11.2022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EB187-378D-4F2B-AEC7-F4F0EA81E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37932-EBDF-418E-B439-53753A824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6931-4958-4024-9272-8F461AA740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9153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E3135E-5039-4E8C-81B7-FF08B17FE5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A22AFA-1F74-40CF-81C2-814D8298C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5B6BE-DB21-40C2-A46B-A68E2200D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D178-9539-4CD0-B68C-585699AA6A23}" type="datetimeFigureOut">
              <a:rPr lang="tr-TR" smtClean="0"/>
              <a:t>16.11.2022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AC903-0EE6-4E61-B619-9F46D2B51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E6E18-ED7F-4F06-9622-BCF11509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6931-4958-4024-9272-8F461AA740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555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D606C-C808-4E11-99B3-E395ACB58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A8911-8796-4800-B80C-E8B7ECF2A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2C10F-9204-4AB7-9013-FD06A143E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D178-9539-4CD0-B68C-585699AA6A23}" type="datetimeFigureOut">
              <a:rPr lang="tr-TR" smtClean="0"/>
              <a:t>16.11.2022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A5F27-509A-4CB2-9292-23405491C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AB507-D7E4-4F86-9875-5F2C83A38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6931-4958-4024-9272-8F461AA740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229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77B45-3939-4C4D-93D8-9B38A0FC2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47864-FEE6-4169-9011-46620F8C5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6E476-67C8-4F27-8294-08B872D2B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D178-9539-4CD0-B68C-585699AA6A23}" type="datetimeFigureOut">
              <a:rPr lang="tr-TR" smtClean="0"/>
              <a:t>16.11.2022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885C7-CAF2-484D-8405-C94D79958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DD75F-D544-417B-B786-F87412C6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6931-4958-4024-9272-8F461AA740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4420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705E4-686D-4D81-BE64-C1279809E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DD2EE-BCA8-447B-AADE-C60159378E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B0D812-23D1-4A5A-83A6-A53150020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5D5B5-60C0-4C32-B50C-BE78F56A0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D178-9539-4CD0-B68C-585699AA6A23}" type="datetimeFigureOut">
              <a:rPr lang="tr-TR" smtClean="0"/>
              <a:t>16.11.2022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9A970-5AAC-46AA-ACF1-672299EF9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F1661-58D3-4EC4-84C1-CD866C3D3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6931-4958-4024-9272-8F461AA740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6696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35651-4ACC-4435-AA6A-AB5EBC9F6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5FAC7-A639-44FB-BDB3-21C49920F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4D2B33-1C3A-4E32-A552-688879A30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3C4C90-EC75-4FE3-AA47-836DBDED81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C63BC7-A572-4BBA-BE6B-A2B0ACF2FE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B120BB-247C-4FDB-8C42-BE9F9A62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D178-9539-4CD0-B68C-585699AA6A23}" type="datetimeFigureOut">
              <a:rPr lang="tr-TR" smtClean="0"/>
              <a:t>16.11.2022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61939-9A3D-4182-9F7E-4483A0329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D247E6-FCC7-46C3-8D4B-F030D756B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6931-4958-4024-9272-8F461AA740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66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0E86E-6700-46D3-80E8-4D94EDC08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E00582-85E3-4B07-9EB2-85E8A031F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D178-9539-4CD0-B68C-585699AA6A23}" type="datetimeFigureOut">
              <a:rPr lang="tr-TR" smtClean="0"/>
              <a:t>16.11.2022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6281A-3A97-4B4B-A724-015A2028C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BAE2CA-0F0B-4CA0-AB6E-BE7904AE4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6931-4958-4024-9272-8F461AA740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6525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8F7B4-0F80-403D-9769-846814528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D178-9539-4CD0-B68C-585699AA6A23}" type="datetimeFigureOut">
              <a:rPr lang="tr-TR" smtClean="0"/>
              <a:t>16.11.2022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5890BC-6725-4B34-9358-C2DB1FD65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F8176-7E58-44A2-BFB7-C7A7EECA3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6931-4958-4024-9272-8F461AA740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946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2BDC5-C69B-4D6F-9C35-B96821419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5D9C3-84A3-46EA-A9A8-56C8B9124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48481C-BFE7-4173-898F-881018FEE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7D10E-AE22-465B-99B1-9B1ED5BC0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D178-9539-4CD0-B68C-585699AA6A23}" type="datetimeFigureOut">
              <a:rPr lang="tr-TR" smtClean="0"/>
              <a:t>16.11.2022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F7954-567E-40B5-8854-08B145428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27F77-3A97-42FB-ABB7-1B5590B5C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6931-4958-4024-9272-8F461AA740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7309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EAE54-726C-4B0D-89E2-33BF9CD1E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A47FB2-5B89-4510-9E24-D9E53D1322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DF636E-6A02-4431-AE71-1F699A265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90DD8C-2967-4578-A533-233D2259D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D178-9539-4CD0-B68C-585699AA6A23}" type="datetimeFigureOut">
              <a:rPr lang="tr-TR" smtClean="0"/>
              <a:t>16.11.2022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EDFD7-DFFA-43B6-BF75-534465965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666B1-5315-4ED4-B09C-576BC7022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6931-4958-4024-9272-8F461AA740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5792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B59B4C-B488-4117-A3C5-FA8E88B6E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E2055-E8BB-413F-8A5A-106A41D63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6814C-7D36-4D40-8A2B-9AF128DA42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ED178-9539-4CD0-B68C-585699AA6A23}" type="datetimeFigureOut">
              <a:rPr lang="tr-TR" smtClean="0"/>
              <a:t>16.11.2022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8632C-737F-4C86-8F99-B37F0A743A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0F913-AD14-43DE-9384-4DEFAE750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06931-4958-4024-9272-8F461AA740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7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pic.org/privacy/data-breach/equifax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BE8A0-69E0-4914-959C-5B14F4B28A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6. Hafta</a:t>
            </a:r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81557-6DFD-41A2-8F89-20CFD84076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16.11.2022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25255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532A-A109-4EEC-A533-1B91AC223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932" y="365125"/>
            <a:ext cx="10332868" cy="1325563"/>
          </a:xfrm>
        </p:spPr>
        <p:txBody>
          <a:bodyPr>
            <a:normAutofit/>
          </a:bodyPr>
          <a:lstStyle/>
          <a:p>
            <a:r>
              <a:rPr lang="en-US" sz="4000" dirty="0" err="1"/>
              <a:t>Varlıkların</a:t>
            </a:r>
            <a:r>
              <a:rPr lang="en-US" sz="4000" dirty="0"/>
              <a:t> </a:t>
            </a:r>
            <a:r>
              <a:rPr lang="en-US" sz="4000" dirty="0" err="1"/>
              <a:t>Belirlenmesi</a:t>
            </a:r>
            <a:r>
              <a:rPr lang="en-US" sz="4000" dirty="0"/>
              <a:t> </a:t>
            </a:r>
            <a:r>
              <a:rPr lang="en-US" sz="4000" dirty="0" err="1"/>
              <a:t>ve</a:t>
            </a:r>
            <a:r>
              <a:rPr lang="en-US" sz="4000" dirty="0"/>
              <a:t> </a:t>
            </a:r>
            <a:r>
              <a:rPr lang="en-US" sz="4000" dirty="0" err="1"/>
              <a:t>Sınıflandırılması</a:t>
            </a:r>
            <a:r>
              <a:rPr lang="en-US" sz="4000" dirty="0"/>
              <a:t> </a:t>
            </a:r>
            <a:r>
              <a:rPr lang="en-US" sz="4000" dirty="0" err="1"/>
              <a:t>Süreci</a:t>
            </a:r>
            <a:endParaRPr lang="tr-TR" sz="40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7610157-07D6-4AC0-B888-BDF2675D79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590358"/>
              </p:ext>
            </p:extLst>
          </p:nvPr>
        </p:nvGraphicFramePr>
        <p:xfrm>
          <a:off x="1740023" y="1477060"/>
          <a:ext cx="8185212" cy="5015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0409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2CB3-D1B9-4AC5-9CC8-ABA756A16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Verilerin</a:t>
            </a:r>
            <a:r>
              <a:rPr lang="en-US" dirty="0"/>
              <a:t> </a:t>
            </a:r>
            <a:r>
              <a:rPr lang="en-US" dirty="0" err="1"/>
              <a:t>Saklanması</a:t>
            </a:r>
            <a:r>
              <a:rPr lang="en-US" dirty="0"/>
              <a:t> (Data Retention)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DED91-E94C-4C34-9824-EADA750F4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Verilerin</a:t>
            </a:r>
            <a:r>
              <a:rPr lang="en-US" dirty="0"/>
              <a:t> </a:t>
            </a:r>
            <a:r>
              <a:rPr lang="en-US" dirty="0" err="1"/>
              <a:t>uzun</a:t>
            </a:r>
            <a:r>
              <a:rPr lang="en-US" dirty="0"/>
              <a:t> </a:t>
            </a:r>
            <a:r>
              <a:rPr lang="en-US" dirty="0" err="1"/>
              <a:t>süre</a:t>
            </a:r>
            <a:r>
              <a:rPr lang="en-US" dirty="0"/>
              <a:t> </a:t>
            </a:r>
            <a:r>
              <a:rPr lang="en-US" dirty="0" err="1"/>
              <a:t>saklanması</a:t>
            </a:r>
            <a:r>
              <a:rPr lang="en-US" dirty="0"/>
              <a:t> </a:t>
            </a:r>
            <a:r>
              <a:rPr lang="en-US" dirty="0" err="1"/>
              <a:t>yasal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organizasyonel</a:t>
            </a:r>
            <a:r>
              <a:rPr lang="en-US" dirty="0"/>
              <a:t> </a:t>
            </a:r>
            <a:r>
              <a:rPr lang="en-US" dirty="0" err="1"/>
              <a:t>sebeplerle</a:t>
            </a:r>
            <a:r>
              <a:rPr lang="en-US" dirty="0"/>
              <a:t> </a:t>
            </a: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.</a:t>
            </a:r>
          </a:p>
          <a:p>
            <a:r>
              <a:rPr lang="en-US" dirty="0" err="1"/>
              <a:t>Hassas</a:t>
            </a:r>
            <a:r>
              <a:rPr lang="en-US" dirty="0"/>
              <a:t> </a:t>
            </a:r>
            <a:r>
              <a:rPr lang="en-US" dirty="0" err="1"/>
              <a:t>bilgilerin</a:t>
            </a:r>
            <a:r>
              <a:rPr lang="en-US" dirty="0"/>
              <a:t> yok </a:t>
            </a:r>
            <a:r>
              <a:rPr lang="en-US" dirty="0" err="1"/>
              <a:t>edilmeyip</a:t>
            </a:r>
            <a:r>
              <a:rPr lang="en-US" dirty="0"/>
              <a:t> </a:t>
            </a:r>
            <a:r>
              <a:rPr lang="en-US" dirty="0" err="1"/>
              <a:t>gereksiz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saklanması</a:t>
            </a:r>
            <a:r>
              <a:rPr lang="en-US" dirty="0"/>
              <a:t> da </a:t>
            </a:r>
            <a:r>
              <a:rPr lang="en-US" dirty="0" err="1"/>
              <a:t>problemlere</a:t>
            </a:r>
            <a:r>
              <a:rPr lang="en-US" dirty="0"/>
              <a:t> yok </a:t>
            </a:r>
            <a:r>
              <a:rPr lang="en-US" dirty="0" err="1"/>
              <a:t>açabilir</a:t>
            </a:r>
            <a:r>
              <a:rPr lang="en-US" dirty="0"/>
              <a:t> (Equifax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ihlali</a:t>
            </a:r>
            <a:r>
              <a:rPr lang="en-US" dirty="0"/>
              <a:t> </a:t>
            </a:r>
            <a:r>
              <a:rPr lang="en-US" dirty="0" err="1"/>
              <a:t>örneği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https://epic.org/privacy/data-breach/equifax/</a:t>
            </a:r>
            <a:r>
              <a:rPr lang="en-US" dirty="0"/>
              <a:t>). Bu </a:t>
            </a:r>
            <a:r>
              <a:rPr lang="en-US" dirty="0" err="1"/>
              <a:t>nedenle</a:t>
            </a:r>
            <a:r>
              <a:rPr lang="en-US" dirty="0"/>
              <a:t>, </a:t>
            </a:r>
            <a:r>
              <a:rPr lang="en-US" dirty="0" err="1"/>
              <a:t>yasal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organisazyonel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şart</a:t>
            </a:r>
            <a:r>
              <a:rPr lang="en-US" dirty="0"/>
              <a:t> yok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hassas</a:t>
            </a:r>
            <a:r>
              <a:rPr lang="en-US" dirty="0"/>
              <a:t> </a:t>
            </a:r>
            <a:r>
              <a:rPr lang="en-US" dirty="0" err="1"/>
              <a:t>bilgilerin</a:t>
            </a:r>
            <a:r>
              <a:rPr lang="en-US" dirty="0"/>
              <a:t> </a:t>
            </a:r>
            <a:r>
              <a:rPr lang="en-US" dirty="0" err="1"/>
              <a:t>saklanmaması</a:t>
            </a:r>
            <a:r>
              <a:rPr lang="en-US" dirty="0"/>
              <a:t> </a:t>
            </a:r>
            <a:r>
              <a:rPr lang="en-US" dirty="0" err="1"/>
              <a:t>gerekir</a:t>
            </a:r>
            <a:r>
              <a:rPr lang="en-US" dirty="0"/>
              <a:t>.</a:t>
            </a:r>
          </a:p>
          <a:p>
            <a:r>
              <a:rPr lang="en-US" dirty="0" err="1"/>
              <a:t>Şirketlerin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saklama</a:t>
            </a:r>
            <a:r>
              <a:rPr lang="en-US" dirty="0"/>
              <a:t> </a:t>
            </a:r>
            <a:r>
              <a:rPr lang="en-US" dirty="0" err="1"/>
              <a:t>politikası</a:t>
            </a:r>
            <a:r>
              <a:rPr lang="en-US" dirty="0"/>
              <a:t> </a:t>
            </a:r>
            <a:r>
              <a:rPr lang="en-US" dirty="0" err="1"/>
              <a:t>olması</a:t>
            </a:r>
            <a:r>
              <a:rPr lang="en-US" dirty="0"/>
              <a:t> </a:t>
            </a:r>
            <a:r>
              <a:rPr lang="en-US" dirty="0" err="1"/>
              <a:t>gerekir</a:t>
            </a:r>
            <a:r>
              <a:rPr lang="en-US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2528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310D0-2F06-4EAE-9072-E742E7BD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Verilerin</a:t>
            </a:r>
            <a:r>
              <a:rPr lang="en-US" dirty="0"/>
              <a:t> </a:t>
            </a:r>
            <a:r>
              <a:rPr lang="en-US" dirty="0" err="1"/>
              <a:t>Saklanması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A9959-991B-46CB-B23F-3A3909319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58" y="2065984"/>
            <a:ext cx="9789131" cy="3903298"/>
          </a:xfrm>
        </p:spPr>
        <p:txBody>
          <a:bodyPr/>
          <a:lstStyle/>
          <a:p>
            <a:r>
              <a:rPr lang="en-US" dirty="0" err="1"/>
              <a:t>Verilerin</a:t>
            </a:r>
            <a:r>
              <a:rPr lang="en-US" dirty="0"/>
              <a:t> </a:t>
            </a:r>
            <a:r>
              <a:rPr lang="en-US" dirty="0" err="1"/>
              <a:t>saklanma</a:t>
            </a:r>
            <a:r>
              <a:rPr lang="en-US" dirty="0"/>
              <a:t> </a:t>
            </a:r>
            <a:r>
              <a:rPr lang="en-US" dirty="0" err="1"/>
              <a:t>süresi</a:t>
            </a:r>
            <a:r>
              <a:rPr lang="en-US" dirty="0"/>
              <a:t> </a:t>
            </a:r>
            <a:r>
              <a:rPr lang="en-US" dirty="0" err="1"/>
              <a:t>yasal</a:t>
            </a:r>
            <a:r>
              <a:rPr lang="en-US" dirty="0"/>
              <a:t> </a:t>
            </a:r>
            <a:r>
              <a:rPr lang="en-US" dirty="0" err="1"/>
              <a:t>gereklilik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şirket</a:t>
            </a:r>
            <a:r>
              <a:rPr lang="en-US" dirty="0"/>
              <a:t> </a:t>
            </a:r>
            <a:r>
              <a:rPr lang="en-US" dirty="0" err="1"/>
              <a:t>ihtiyaçlarına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belirlenir</a:t>
            </a:r>
            <a:r>
              <a:rPr lang="en-US" dirty="0"/>
              <a:t>.</a:t>
            </a:r>
          </a:p>
          <a:p>
            <a:r>
              <a:rPr lang="en-US" dirty="0" err="1"/>
              <a:t>Veriler</a:t>
            </a:r>
            <a:r>
              <a:rPr lang="en-US" dirty="0"/>
              <a:t> </a:t>
            </a:r>
            <a:r>
              <a:rPr lang="en-US" dirty="0" err="1"/>
              <a:t>sonsuza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saklanamaz</a:t>
            </a:r>
            <a:r>
              <a:rPr lang="en-US" dirty="0"/>
              <a:t> (</a:t>
            </a:r>
            <a:r>
              <a:rPr lang="en-US" dirty="0" err="1"/>
              <a:t>saklanmamalı</a:t>
            </a:r>
            <a:r>
              <a:rPr lang="en-US" dirty="0"/>
              <a:t> da!).</a:t>
            </a:r>
          </a:p>
          <a:p>
            <a:r>
              <a:rPr lang="en-US" dirty="0" err="1"/>
              <a:t>Gerek</a:t>
            </a:r>
            <a:r>
              <a:rPr lang="en-US" dirty="0"/>
              <a:t> </a:t>
            </a:r>
            <a:r>
              <a:rPr lang="en-US" dirty="0" err="1"/>
              <a:t>duyulmayan</a:t>
            </a:r>
            <a:r>
              <a:rPr lang="en-US" dirty="0"/>
              <a:t> </a:t>
            </a:r>
            <a:r>
              <a:rPr lang="en-US" dirty="0" err="1"/>
              <a:t>verilerin</a:t>
            </a:r>
            <a:r>
              <a:rPr lang="en-US" dirty="0"/>
              <a:t> (</a:t>
            </a:r>
            <a:r>
              <a:rPr lang="en-US" dirty="0" err="1"/>
              <a:t>yasal</a:t>
            </a:r>
            <a:r>
              <a:rPr lang="en-US" dirty="0"/>
              <a:t> </a:t>
            </a:r>
            <a:r>
              <a:rPr lang="en-US" dirty="0" err="1"/>
              <a:t>şartlar</a:t>
            </a:r>
            <a:r>
              <a:rPr lang="en-US" dirty="0"/>
              <a:t> da </a:t>
            </a:r>
            <a:r>
              <a:rPr lang="en-US" dirty="0" err="1"/>
              <a:t>mevcut</a:t>
            </a:r>
            <a:r>
              <a:rPr lang="en-US" dirty="0"/>
              <a:t> </a:t>
            </a:r>
            <a:r>
              <a:rPr lang="en-US" dirty="0" err="1"/>
              <a:t>değilse</a:t>
            </a:r>
            <a:r>
              <a:rPr lang="en-US" dirty="0"/>
              <a:t>) </a:t>
            </a:r>
            <a:r>
              <a:rPr lang="en-US" dirty="0" err="1"/>
              <a:t>saklanması</a:t>
            </a:r>
            <a:r>
              <a:rPr lang="en-US" dirty="0"/>
              <a:t> </a:t>
            </a: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/>
              <a:t>olmadığı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bazı</a:t>
            </a:r>
            <a:r>
              <a:rPr lang="en-US" dirty="0"/>
              <a:t> </a:t>
            </a:r>
            <a:r>
              <a:rPr lang="en-US" dirty="0" err="1"/>
              <a:t>riskler</a:t>
            </a:r>
            <a:r>
              <a:rPr lang="en-US" dirty="0"/>
              <a:t> de </a:t>
            </a:r>
            <a:r>
              <a:rPr lang="en-US" dirty="0" err="1"/>
              <a:t>yaratabilir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92563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EB7E6-B013-4BC3-975B-58EE4B4D3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Verinin</a:t>
            </a:r>
            <a:r>
              <a:rPr lang="en-US" dirty="0"/>
              <a:t> 3 </a:t>
            </a:r>
            <a:r>
              <a:rPr lang="en-US" dirty="0" err="1"/>
              <a:t>hali</a:t>
            </a:r>
            <a:r>
              <a:rPr lang="en-US" dirty="0"/>
              <a:t> (Data State)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8CE2F-0EE1-4960-91F7-6D018B335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59" y="2065983"/>
            <a:ext cx="10427840" cy="2449181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Saklanma</a:t>
            </a:r>
            <a:r>
              <a:rPr lang="en-US" dirty="0"/>
              <a:t> Durumu (Data at Rest): Veri “</a:t>
            </a:r>
            <a:r>
              <a:rPr lang="en-US" dirty="0" err="1"/>
              <a:t>saklanma</a:t>
            </a:r>
            <a:r>
              <a:rPr lang="en-US" dirty="0"/>
              <a:t>” </a:t>
            </a:r>
            <a:r>
              <a:rPr lang="en-US" dirty="0" err="1"/>
              <a:t>durumunda</a:t>
            </a:r>
            <a:r>
              <a:rPr lang="en-US" dirty="0"/>
              <a:t> </a:t>
            </a:r>
            <a:r>
              <a:rPr lang="en-US" dirty="0" err="1"/>
              <a:t>iken</a:t>
            </a:r>
            <a:r>
              <a:rPr lang="en-US" dirty="0"/>
              <a:t> </a:t>
            </a:r>
            <a:r>
              <a:rPr lang="en-US" dirty="0" err="1"/>
              <a:t>saklandığı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ortam</a:t>
            </a:r>
            <a:r>
              <a:rPr lang="en-US" dirty="0"/>
              <a:t> </a:t>
            </a:r>
            <a:r>
              <a:rPr lang="en-US" dirty="0" err="1"/>
              <a:t>vardır</a:t>
            </a:r>
            <a:r>
              <a:rPr lang="en-US" dirty="0"/>
              <a:t> (Hard disk, CD, USB </a:t>
            </a:r>
            <a:r>
              <a:rPr lang="en-US" dirty="0" err="1"/>
              <a:t>bellek</a:t>
            </a:r>
            <a:r>
              <a:rPr lang="en-US" dirty="0"/>
              <a:t>, </a:t>
            </a:r>
            <a:r>
              <a:rPr lang="en-US" dirty="0" err="1"/>
              <a:t>veritabanı</a:t>
            </a:r>
            <a:r>
              <a:rPr lang="en-US" dirty="0"/>
              <a:t>, </a:t>
            </a:r>
            <a:r>
              <a:rPr lang="en-US" dirty="0" err="1"/>
              <a:t>bulut</a:t>
            </a:r>
            <a:r>
              <a:rPr lang="en-US" dirty="0"/>
              <a:t>)</a:t>
            </a:r>
          </a:p>
          <a:p>
            <a:r>
              <a:rPr lang="en-US" dirty="0" err="1"/>
              <a:t>Hareket</a:t>
            </a:r>
            <a:r>
              <a:rPr lang="en-US" dirty="0"/>
              <a:t> </a:t>
            </a:r>
            <a:r>
              <a:rPr lang="en-US" dirty="0" err="1"/>
              <a:t>hali</a:t>
            </a:r>
            <a:r>
              <a:rPr lang="en-US" dirty="0"/>
              <a:t> (Data in Motion): </a:t>
            </a:r>
            <a:r>
              <a:rPr lang="en-US" dirty="0" err="1"/>
              <a:t>Verinin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network </a:t>
            </a:r>
            <a:r>
              <a:rPr lang="en-US" dirty="0" err="1"/>
              <a:t>ortamında</a:t>
            </a:r>
            <a:r>
              <a:rPr lang="en-US" dirty="0"/>
              <a:t> (internet </a:t>
            </a:r>
            <a:r>
              <a:rPr lang="en-US" dirty="0" err="1"/>
              <a:t>dahil</a:t>
            </a:r>
            <a:r>
              <a:rPr lang="en-US" dirty="0"/>
              <a:t>)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cihazdan</a:t>
            </a:r>
            <a:r>
              <a:rPr lang="en-US" dirty="0"/>
              <a:t> </a:t>
            </a:r>
            <a:r>
              <a:rPr lang="en-US" dirty="0" err="1"/>
              <a:t>başka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cihaza</a:t>
            </a:r>
            <a:r>
              <a:rPr lang="en-US" dirty="0"/>
              <a:t> transfer </a:t>
            </a:r>
            <a:r>
              <a:rPr lang="en-US" dirty="0" err="1"/>
              <a:t>edildiği</a:t>
            </a:r>
            <a:r>
              <a:rPr lang="en-US" dirty="0"/>
              <a:t> durum. </a:t>
            </a:r>
            <a:r>
              <a:rPr lang="en-US" dirty="0" err="1"/>
              <a:t>Hareket</a:t>
            </a:r>
            <a:r>
              <a:rPr lang="en-US" dirty="0"/>
              <a:t> </a:t>
            </a:r>
            <a:r>
              <a:rPr lang="en-US" dirty="0" err="1"/>
              <a:t>halindeki</a:t>
            </a:r>
            <a:r>
              <a:rPr lang="en-US" dirty="0"/>
              <a:t> </a:t>
            </a:r>
            <a:r>
              <a:rPr lang="en-US" dirty="0" err="1"/>
              <a:t>verinin</a:t>
            </a:r>
            <a:r>
              <a:rPr lang="en-US" dirty="0"/>
              <a:t> SSL, TLS, </a:t>
            </a:r>
            <a:r>
              <a:rPr lang="en-US" dirty="0" err="1"/>
              <a:t>veya</a:t>
            </a:r>
            <a:r>
              <a:rPr lang="en-US" dirty="0"/>
              <a:t> VPN </a:t>
            </a:r>
            <a:r>
              <a:rPr lang="en-US" dirty="0" err="1"/>
              <a:t>bağlantıları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şifrelenmesi</a:t>
            </a:r>
            <a:r>
              <a:rPr lang="en-US" dirty="0"/>
              <a:t> </a:t>
            </a:r>
            <a:r>
              <a:rPr lang="en-US" dirty="0" err="1"/>
              <a:t>gerekir</a:t>
            </a:r>
            <a:r>
              <a:rPr lang="en-US" dirty="0"/>
              <a:t>.</a:t>
            </a:r>
          </a:p>
          <a:p>
            <a:r>
              <a:rPr lang="en-US" dirty="0" err="1"/>
              <a:t>Kullanım</a:t>
            </a:r>
            <a:r>
              <a:rPr lang="en-US" dirty="0"/>
              <a:t> </a:t>
            </a:r>
            <a:r>
              <a:rPr lang="en-US" dirty="0" err="1"/>
              <a:t>hali</a:t>
            </a:r>
            <a:r>
              <a:rPr lang="en-US" dirty="0"/>
              <a:t> (Data in use): </a:t>
            </a:r>
            <a:r>
              <a:rPr lang="en-US" dirty="0" err="1"/>
              <a:t>Verinin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prosess</a:t>
            </a:r>
            <a:r>
              <a:rPr lang="en-US" dirty="0"/>
              <a:t>,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kulllanıldığı</a:t>
            </a:r>
            <a:r>
              <a:rPr lang="en-US" dirty="0"/>
              <a:t>  </a:t>
            </a:r>
            <a:r>
              <a:rPr lang="en-US" dirty="0" err="1"/>
              <a:t>haldir</a:t>
            </a:r>
            <a:r>
              <a:rPr lang="en-US" dirty="0"/>
              <a:t>.</a:t>
            </a:r>
            <a:endParaRPr lang="tr-T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430E45-8220-40AF-981F-0AC5B4BEF04B}"/>
              </a:ext>
            </a:extLst>
          </p:cNvPr>
          <p:cNvSpPr txBox="1"/>
          <p:nvPr/>
        </p:nvSpPr>
        <p:spPr>
          <a:xfrm>
            <a:off x="4875321" y="4910640"/>
            <a:ext cx="1970842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HTTP </a:t>
            </a:r>
            <a:r>
              <a:rPr lang="en-US" dirty="0" err="1"/>
              <a:t>Sunucusu</a:t>
            </a: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70802-4145-4E57-BD37-5E9A3E795B88}"/>
              </a:ext>
            </a:extLst>
          </p:cNvPr>
          <p:cNvSpPr txBox="1"/>
          <p:nvPr/>
        </p:nvSpPr>
        <p:spPr>
          <a:xfrm>
            <a:off x="8660170" y="4772141"/>
            <a:ext cx="148257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Sunucusu</a:t>
            </a:r>
            <a:endParaRPr lang="tr-T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9BC4E4-23B7-4978-9364-FFB62390CCBB}"/>
              </a:ext>
            </a:extLst>
          </p:cNvPr>
          <p:cNvSpPr txBox="1"/>
          <p:nvPr/>
        </p:nvSpPr>
        <p:spPr>
          <a:xfrm>
            <a:off x="1363463" y="4786307"/>
            <a:ext cx="1970842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Kullanıcı</a:t>
            </a:r>
            <a:r>
              <a:rPr lang="en-US" dirty="0"/>
              <a:t> (web </a:t>
            </a:r>
            <a:r>
              <a:rPr lang="en-US" dirty="0" err="1"/>
              <a:t>tarayıcısı</a:t>
            </a:r>
            <a:r>
              <a:rPr lang="en-US" dirty="0"/>
              <a:t>)</a:t>
            </a:r>
            <a:endParaRPr lang="tr-T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8EDC8B-03E1-478E-A7D3-F8BAFC9DE5ED}"/>
              </a:ext>
            </a:extLst>
          </p:cNvPr>
          <p:cNvSpPr txBox="1"/>
          <p:nvPr/>
        </p:nvSpPr>
        <p:spPr>
          <a:xfrm>
            <a:off x="8660170" y="5480027"/>
            <a:ext cx="1970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Veri: </a:t>
            </a:r>
            <a:r>
              <a:rPr lang="en-US" sz="1400" dirty="0" err="1"/>
              <a:t>Saklanma</a:t>
            </a:r>
            <a:r>
              <a:rPr lang="en-US" sz="1400" dirty="0"/>
              <a:t> </a:t>
            </a:r>
            <a:r>
              <a:rPr lang="en-US" sz="1400" dirty="0" err="1"/>
              <a:t>Durumunda</a:t>
            </a:r>
            <a:endParaRPr lang="tr-TR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BE076D-1AB4-4E74-AC72-9E0ACFCB8CC2}"/>
              </a:ext>
            </a:extLst>
          </p:cNvPr>
          <p:cNvSpPr txBox="1"/>
          <p:nvPr/>
        </p:nvSpPr>
        <p:spPr>
          <a:xfrm>
            <a:off x="4875321" y="5352281"/>
            <a:ext cx="1970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Veri: </a:t>
            </a:r>
            <a:r>
              <a:rPr lang="en-US" sz="1400" dirty="0" err="1"/>
              <a:t>Saklanma</a:t>
            </a:r>
            <a:r>
              <a:rPr lang="en-US" sz="1400" dirty="0"/>
              <a:t> </a:t>
            </a:r>
            <a:r>
              <a:rPr lang="en-US" sz="1400" dirty="0" err="1"/>
              <a:t>Durumunda</a:t>
            </a:r>
            <a:endParaRPr lang="tr-TR" sz="1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45E0AF-E65A-40CF-B238-C99262BAFD5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846163" y="5095306"/>
            <a:ext cx="1814007" cy="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FCC467E-E805-40A9-A184-F912727493AE}"/>
              </a:ext>
            </a:extLst>
          </p:cNvPr>
          <p:cNvSpPr txBox="1"/>
          <p:nvPr/>
        </p:nvSpPr>
        <p:spPr>
          <a:xfrm>
            <a:off x="7011881" y="4772140"/>
            <a:ext cx="1482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Veri: </a:t>
            </a:r>
          </a:p>
          <a:p>
            <a:r>
              <a:rPr lang="en-US" dirty="0" err="1"/>
              <a:t>Hareket</a:t>
            </a:r>
            <a:r>
              <a:rPr lang="en-US" dirty="0"/>
              <a:t> Hali</a:t>
            </a:r>
            <a:endParaRPr lang="tr-T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1ABC91-5783-41B4-AA15-F7DA82F5217C}"/>
              </a:ext>
            </a:extLst>
          </p:cNvPr>
          <p:cNvSpPr txBox="1"/>
          <p:nvPr/>
        </p:nvSpPr>
        <p:spPr>
          <a:xfrm>
            <a:off x="3374996" y="4772139"/>
            <a:ext cx="1482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Veri: </a:t>
            </a:r>
          </a:p>
          <a:p>
            <a:r>
              <a:rPr lang="en-US" dirty="0" err="1"/>
              <a:t>Hareket</a:t>
            </a:r>
            <a:r>
              <a:rPr lang="en-US" dirty="0"/>
              <a:t> Hali</a:t>
            </a:r>
            <a:endParaRPr lang="tr-TR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1FD4B4F-8390-41E1-8782-01B568397F6A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3334305" y="5095306"/>
            <a:ext cx="1541016" cy="1416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12CF988-9866-465D-9508-C1B68654F5A1}"/>
              </a:ext>
            </a:extLst>
          </p:cNvPr>
          <p:cNvSpPr txBox="1"/>
          <p:nvPr/>
        </p:nvSpPr>
        <p:spPr>
          <a:xfrm>
            <a:off x="1323516" y="5458478"/>
            <a:ext cx="197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Veri: </a:t>
            </a:r>
            <a:r>
              <a:rPr lang="en-US" sz="1400" dirty="0" err="1"/>
              <a:t>Kullanım</a:t>
            </a:r>
            <a:r>
              <a:rPr lang="en-US" sz="1400" dirty="0"/>
              <a:t> Hali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1000426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0F9A9-EA5A-4A06-B2A4-AA1F0F8BE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Erişim</a:t>
            </a:r>
            <a:r>
              <a:rPr lang="en-US" dirty="0"/>
              <a:t> </a:t>
            </a:r>
            <a:r>
              <a:rPr lang="en-US" dirty="0" err="1"/>
              <a:t>Kontrolü</a:t>
            </a:r>
            <a:r>
              <a:rPr lang="en-US" dirty="0"/>
              <a:t> (Access Control)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EA568-7681-4FD5-9179-14FC0E95E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58" y="2065984"/>
            <a:ext cx="10427841" cy="2079638"/>
          </a:xfrm>
        </p:spPr>
        <p:txBody>
          <a:bodyPr/>
          <a:lstStyle/>
          <a:p>
            <a:r>
              <a:rPr lang="en-US" dirty="0"/>
              <a:t>Veri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uygulamalara</a:t>
            </a:r>
            <a:r>
              <a:rPr lang="en-US" dirty="0"/>
              <a:t> “</a:t>
            </a:r>
            <a:r>
              <a:rPr lang="en-US" dirty="0" err="1"/>
              <a:t>yetkisiz</a:t>
            </a:r>
            <a:r>
              <a:rPr lang="en-US" dirty="0"/>
              <a:t>” </a:t>
            </a:r>
            <a:r>
              <a:rPr lang="en-US" dirty="0" err="1"/>
              <a:t>erişimi</a:t>
            </a:r>
            <a:r>
              <a:rPr lang="en-US" dirty="0"/>
              <a:t> </a:t>
            </a:r>
            <a:r>
              <a:rPr lang="en-US" dirty="0" err="1"/>
              <a:t>engeller</a:t>
            </a:r>
            <a:r>
              <a:rPr lang="en-US" dirty="0"/>
              <a:t>.</a:t>
            </a:r>
          </a:p>
          <a:p>
            <a:r>
              <a:rPr lang="en-US" dirty="0" err="1"/>
              <a:t>Verinin</a:t>
            </a:r>
            <a:r>
              <a:rPr lang="en-US" dirty="0"/>
              <a:t> “</a:t>
            </a:r>
            <a:r>
              <a:rPr lang="en-US" dirty="0" err="1"/>
              <a:t>onaylanmayan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” </a:t>
            </a:r>
            <a:r>
              <a:rPr lang="en-US" dirty="0" err="1"/>
              <a:t>değiştirilmesini</a:t>
            </a:r>
            <a:r>
              <a:rPr lang="en-US" dirty="0"/>
              <a:t> </a:t>
            </a:r>
            <a:r>
              <a:rPr lang="en-US" dirty="0" err="1"/>
              <a:t>engeller</a:t>
            </a:r>
            <a:r>
              <a:rPr lang="en-US" dirty="0"/>
              <a:t>.</a:t>
            </a:r>
          </a:p>
          <a:p>
            <a:r>
              <a:rPr lang="en-US" dirty="0"/>
              <a:t>“</a:t>
            </a:r>
            <a:r>
              <a:rPr lang="en-US" dirty="0" err="1"/>
              <a:t>Gizli</a:t>
            </a:r>
            <a:r>
              <a:rPr lang="en-US" dirty="0"/>
              <a:t>” </a:t>
            </a:r>
            <a:r>
              <a:rPr lang="en-US" dirty="0" err="1"/>
              <a:t>kalması</a:t>
            </a:r>
            <a:r>
              <a:rPr lang="en-US" dirty="0"/>
              <a:t> </a:t>
            </a:r>
            <a:r>
              <a:rPr lang="en-US" dirty="0" err="1"/>
              <a:t>gereken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verinin</a:t>
            </a:r>
            <a:r>
              <a:rPr lang="en-US" dirty="0"/>
              <a:t> </a:t>
            </a:r>
            <a:r>
              <a:rPr lang="en-US" dirty="0" err="1"/>
              <a:t>açığa</a:t>
            </a:r>
            <a:r>
              <a:rPr lang="en-US" dirty="0"/>
              <a:t> </a:t>
            </a:r>
            <a:r>
              <a:rPr lang="en-US" dirty="0" err="1"/>
              <a:t>çıkmasına</a:t>
            </a:r>
            <a:r>
              <a:rPr lang="en-US" dirty="0"/>
              <a:t> </a:t>
            </a:r>
            <a:r>
              <a:rPr lang="en-US" dirty="0" err="1"/>
              <a:t>engel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60914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3101E-4429-4D6A-997C-4503CD4F2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Erişim</a:t>
            </a:r>
            <a:r>
              <a:rPr lang="en-US" dirty="0"/>
              <a:t> Kontrol </a:t>
            </a:r>
            <a:r>
              <a:rPr lang="en-US" dirty="0" err="1"/>
              <a:t>Stratejileri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Türleri</a:t>
            </a:r>
            <a:endParaRPr lang="tr-T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417BBEB-59A9-49AE-A05B-676C10C571F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49313" y="2065338"/>
          <a:ext cx="10428287" cy="3903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5794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89D5F-295F-44B0-869D-28FFD68A7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Önleyici</a:t>
            </a:r>
            <a:r>
              <a:rPr lang="en-US" dirty="0"/>
              <a:t> </a:t>
            </a:r>
            <a:r>
              <a:rPr lang="en-US" dirty="0" err="1"/>
              <a:t>Kontroller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6CFE5-959E-4120-8C92-CEE7D6534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59" y="2065984"/>
            <a:ext cx="5699534" cy="1669770"/>
          </a:xfrm>
        </p:spPr>
        <p:txBody>
          <a:bodyPr/>
          <a:lstStyle/>
          <a:p>
            <a:r>
              <a:rPr lang="en-US" dirty="0" err="1"/>
              <a:t>Kullanıcılara</a:t>
            </a:r>
            <a:r>
              <a:rPr lang="en-US" dirty="0"/>
              <a:t> </a:t>
            </a:r>
            <a:r>
              <a:rPr lang="en-US" dirty="0" err="1"/>
              <a:t>eğitim</a:t>
            </a:r>
            <a:r>
              <a:rPr lang="en-US" dirty="0"/>
              <a:t> </a:t>
            </a:r>
            <a:r>
              <a:rPr lang="en-US" dirty="0" err="1"/>
              <a:t>vermek</a:t>
            </a:r>
            <a:endParaRPr lang="en-US" dirty="0"/>
          </a:p>
          <a:p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adı</a:t>
            </a:r>
            <a:r>
              <a:rPr lang="en-US" dirty="0"/>
              <a:t> / </a:t>
            </a:r>
            <a:r>
              <a:rPr lang="en-US" dirty="0" err="1"/>
              <a:t>şifre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erişim</a:t>
            </a:r>
            <a:endParaRPr lang="en-US" dirty="0"/>
          </a:p>
          <a:p>
            <a:r>
              <a:rPr lang="en-US" dirty="0"/>
              <a:t>2 </a:t>
            </a:r>
            <a:r>
              <a:rPr lang="en-US" dirty="0" err="1"/>
              <a:t>faktörlü</a:t>
            </a:r>
            <a:r>
              <a:rPr lang="en-US" dirty="0"/>
              <a:t> </a:t>
            </a:r>
            <a:r>
              <a:rPr lang="en-US" dirty="0" err="1"/>
              <a:t>doğrulama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64286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E3310-4870-4368-B766-D10CFE0D8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Tespit</a:t>
            </a:r>
            <a:r>
              <a:rPr lang="en-US" dirty="0"/>
              <a:t> </a:t>
            </a:r>
            <a:r>
              <a:rPr lang="en-US" dirty="0" err="1"/>
              <a:t>Edici</a:t>
            </a:r>
            <a:r>
              <a:rPr lang="en-US" dirty="0"/>
              <a:t> </a:t>
            </a:r>
            <a:r>
              <a:rPr lang="en-US" dirty="0" err="1"/>
              <a:t>Kontroller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640FA-C3D1-4E6D-A99C-25B2BC172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Network’e</a:t>
            </a:r>
            <a:r>
              <a:rPr lang="en-US" dirty="0"/>
              <a:t> </a:t>
            </a:r>
            <a:r>
              <a:rPr lang="en-US" dirty="0" err="1"/>
              <a:t>yetkisiz</a:t>
            </a:r>
            <a:r>
              <a:rPr lang="en-US" dirty="0"/>
              <a:t> </a:t>
            </a:r>
            <a:r>
              <a:rPr lang="en-US" dirty="0" err="1"/>
              <a:t>erişimleri</a:t>
            </a:r>
            <a:r>
              <a:rPr lang="en-US" dirty="0"/>
              <a:t> </a:t>
            </a:r>
            <a:r>
              <a:rPr lang="en-US" dirty="0" err="1"/>
              <a:t>izleyen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tespit</a:t>
            </a:r>
            <a:r>
              <a:rPr lang="en-US" dirty="0"/>
              <a:t> </a:t>
            </a:r>
            <a:r>
              <a:rPr lang="en-US" dirty="0" err="1"/>
              <a:t>eden</a:t>
            </a:r>
            <a:r>
              <a:rPr lang="en-US" dirty="0"/>
              <a:t> </a:t>
            </a:r>
            <a:r>
              <a:rPr lang="en-US" dirty="0" err="1"/>
              <a:t>sistemler</a:t>
            </a:r>
            <a:r>
              <a:rPr lang="en-US" dirty="0"/>
              <a:t> </a:t>
            </a:r>
            <a:r>
              <a:rPr lang="en-US" dirty="0" err="1"/>
              <a:t>kullanılabilir</a:t>
            </a:r>
            <a:endParaRPr lang="en-US" dirty="0"/>
          </a:p>
          <a:p>
            <a:pPr lvl="1"/>
            <a:r>
              <a:rPr lang="en-US" dirty="0"/>
              <a:t>IDS: Intrusion Detection System (</a:t>
            </a:r>
            <a:r>
              <a:rPr lang="en-US" dirty="0" err="1"/>
              <a:t>Yetkisiz</a:t>
            </a:r>
            <a:r>
              <a:rPr lang="en-US" dirty="0"/>
              <a:t> </a:t>
            </a:r>
            <a:r>
              <a:rPr lang="en-US" dirty="0" err="1"/>
              <a:t>Giriş</a:t>
            </a:r>
            <a:r>
              <a:rPr lang="en-US" dirty="0"/>
              <a:t> </a:t>
            </a:r>
            <a:r>
              <a:rPr lang="en-US" dirty="0" err="1"/>
              <a:t>Algılama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)</a:t>
            </a:r>
          </a:p>
          <a:p>
            <a:r>
              <a:rPr lang="en-US" dirty="0" err="1"/>
              <a:t>Hatalı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adı</a:t>
            </a:r>
            <a:r>
              <a:rPr lang="en-US" dirty="0"/>
              <a:t> / </a:t>
            </a:r>
            <a:r>
              <a:rPr lang="en-US" dirty="0" err="1"/>
              <a:t>şifre</a:t>
            </a:r>
            <a:r>
              <a:rPr lang="en-US" dirty="0"/>
              <a:t> </a:t>
            </a:r>
            <a:r>
              <a:rPr lang="en-US" dirty="0" err="1"/>
              <a:t>denemelerini</a:t>
            </a:r>
            <a:r>
              <a:rPr lang="en-US" dirty="0"/>
              <a:t> </a:t>
            </a:r>
            <a:r>
              <a:rPr lang="en-US" dirty="0" err="1"/>
              <a:t>sınırlamak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hesabını</a:t>
            </a:r>
            <a:r>
              <a:rPr lang="en-US" dirty="0"/>
              <a:t> bloke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ReCAPTCHA </a:t>
            </a:r>
            <a:r>
              <a:rPr lang="en-US" dirty="0" err="1"/>
              <a:t>kullanımı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59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6694A-66E7-4001-B01D-157A8F913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Düzeltici</a:t>
            </a:r>
            <a:r>
              <a:rPr lang="en-US" dirty="0"/>
              <a:t> </a:t>
            </a:r>
            <a:r>
              <a:rPr lang="en-US" dirty="0" err="1"/>
              <a:t>Kontroller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9D3C1-EE83-4679-A280-BB52CB58B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Anti-virus </a:t>
            </a:r>
            <a:r>
              <a:rPr lang="en-US" dirty="0" err="1"/>
              <a:t>programının</a:t>
            </a:r>
            <a:r>
              <a:rPr lang="en-US" dirty="0"/>
              <a:t> </a:t>
            </a:r>
            <a:r>
              <a:rPr lang="en-US" dirty="0" err="1"/>
              <a:t>tehlikeli</a:t>
            </a:r>
            <a:r>
              <a:rPr lang="en-US" dirty="0"/>
              <a:t> </a:t>
            </a:r>
            <a:r>
              <a:rPr lang="en-US" dirty="0" err="1"/>
              <a:t>dosya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yazılımı</a:t>
            </a:r>
            <a:r>
              <a:rPr lang="en-US" dirty="0"/>
              <a:t> </a:t>
            </a:r>
            <a:r>
              <a:rPr lang="en-US" dirty="0" err="1"/>
              <a:t>karantinaya</a:t>
            </a:r>
            <a:r>
              <a:rPr lang="en-US" dirty="0"/>
              <a:t> </a:t>
            </a:r>
            <a:r>
              <a:rPr lang="en-US" dirty="0" err="1"/>
              <a:t>alması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silmesi</a:t>
            </a:r>
            <a:endParaRPr lang="en-US" dirty="0"/>
          </a:p>
          <a:p>
            <a:r>
              <a:rPr lang="en-US" dirty="0"/>
              <a:t>IPS (Intrusion Prevention System) (</a:t>
            </a:r>
            <a:r>
              <a:rPr lang="en-US" dirty="0" err="1"/>
              <a:t>Yetkisiz</a:t>
            </a:r>
            <a:r>
              <a:rPr lang="en-US" dirty="0"/>
              <a:t> </a:t>
            </a:r>
            <a:r>
              <a:rPr lang="en-US" dirty="0" err="1"/>
              <a:t>Erişim</a:t>
            </a:r>
            <a:r>
              <a:rPr lang="en-US" dirty="0"/>
              <a:t> </a:t>
            </a:r>
            <a:r>
              <a:rPr lang="en-US" dirty="0" err="1"/>
              <a:t>Engelleme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Bir </a:t>
            </a:r>
            <a:r>
              <a:rPr lang="en-US" dirty="0" err="1"/>
              <a:t>network’e</a:t>
            </a:r>
            <a:r>
              <a:rPr lang="en-US" dirty="0"/>
              <a:t> </a:t>
            </a:r>
            <a:r>
              <a:rPr lang="en-US" dirty="0" err="1"/>
              <a:t>saldırının</a:t>
            </a:r>
            <a:r>
              <a:rPr lang="en-US" dirty="0"/>
              <a:t> ‘IP </a:t>
            </a:r>
            <a:r>
              <a:rPr lang="en-US" dirty="0" err="1"/>
              <a:t>bloklama</a:t>
            </a:r>
            <a:r>
              <a:rPr lang="en-US" dirty="0"/>
              <a:t>’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durdurulması</a:t>
            </a:r>
            <a:r>
              <a:rPr lang="en-US" dirty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94429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46E9-D885-47B4-A712-9EC42B009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Kurtarma</a:t>
            </a:r>
            <a:r>
              <a:rPr lang="en-US" dirty="0"/>
              <a:t> </a:t>
            </a:r>
            <a:r>
              <a:rPr lang="en-US" dirty="0" err="1"/>
              <a:t>Kontrolleri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E5675-9CD4-4E1F-BEEE-6CCF2AC96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Zarar</a:t>
            </a:r>
            <a:r>
              <a:rPr lang="en-US" dirty="0"/>
              <a:t> </a:t>
            </a:r>
            <a:r>
              <a:rPr lang="en-US" dirty="0" err="1"/>
              <a:t>gören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dosyalar</a:t>
            </a:r>
            <a:r>
              <a:rPr lang="en-US" dirty="0"/>
              <a:t> </a:t>
            </a:r>
            <a:r>
              <a:rPr lang="en-US" dirty="0" err="1"/>
              <a:t>yedeklerden</a:t>
            </a:r>
            <a:r>
              <a:rPr lang="en-US" dirty="0"/>
              <a:t> (back-up) </a:t>
            </a:r>
            <a:r>
              <a:rPr lang="en-US" dirty="0" err="1"/>
              <a:t>dönülebilir</a:t>
            </a:r>
            <a:r>
              <a:rPr lang="en-US" dirty="0"/>
              <a:t>.</a:t>
            </a:r>
          </a:p>
          <a:p>
            <a:r>
              <a:rPr lang="en-US" dirty="0" err="1"/>
              <a:t>İkincil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merkezi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, </a:t>
            </a:r>
            <a:r>
              <a:rPr lang="en-US" dirty="0" err="1"/>
              <a:t>doğal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afet</a:t>
            </a:r>
            <a:r>
              <a:rPr lang="en-US" dirty="0"/>
              <a:t> </a:t>
            </a:r>
            <a:r>
              <a:rPr lang="en-US" dirty="0" err="1"/>
              <a:t>sonrası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merkezinin</a:t>
            </a:r>
            <a:r>
              <a:rPr lang="en-US" dirty="0"/>
              <a:t> </a:t>
            </a:r>
            <a:r>
              <a:rPr lang="en-US" dirty="0" err="1"/>
              <a:t>hizmete</a:t>
            </a:r>
            <a:r>
              <a:rPr lang="en-US" dirty="0"/>
              <a:t> </a:t>
            </a:r>
            <a:r>
              <a:rPr lang="en-US" dirty="0" err="1"/>
              <a:t>etmesi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56060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D40DB-BE80-4FC7-880B-8D89BCEEE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Nitel</a:t>
            </a:r>
            <a:r>
              <a:rPr lang="en-US" dirty="0"/>
              <a:t> Risk </a:t>
            </a:r>
            <a:r>
              <a:rPr lang="en-US" dirty="0" err="1"/>
              <a:t>Analizi</a:t>
            </a:r>
            <a:r>
              <a:rPr lang="en-US" dirty="0"/>
              <a:t> (Qualitative RA)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BD892-6659-4904-83B4-F4350CD61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Varlık</a:t>
            </a:r>
            <a:r>
              <a:rPr lang="en-US" dirty="0"/>
              <a:t> </a:t>
            </a:r>
            <a:r>
              <a:rPr lang="en-US" dirty="0" err="1"/>
              <a:t>değeri</a:t>
            </a:r>
            <a:r>
              <a:rPr lang="en-US" dirty="0"/>
              <a:t>, </a:t>
            </a:r>
            <a:r>
              <a:rPr lang="en-US" dirty="0" err="1"/>
              <a:t>olasılık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olumsuz</a:t>
            </a:r>
            <a:r>
              <a:rPr lang="en-US" dirty="0"/>
              <a:t> </a:t>
            </a:r>
            <a:r>
              <a:rPr lang="en-US" dirty="0" err="1"/>
              <a:t>etki</a:t>
            </a:r>
            <a:r>
              <a:rPr lang="en-US" dirty="0"/>
              <a:t> </a:t>
            </a:r>
            <a:r>
              <a:rPr lang="en-US" dirty="0" err="1"/>
              <a:t>değerleri</a:t>
            </a:r>
            <a:r>
              <a:rPr lang="en-US" dirty="0"/>
              <a:t> </a:t>
            </a:r>
            <a:r>
              <a:rPr lang="en-US" dirty="0" err="1"/>
              <a:t>sayısal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rakam</a:t>
            </a:r>
            <a:r>
              <a:rPr lang="en-US" dirty="0"/>
              <a:t> </a:t>
            </a:r>
            <a:r>
              <a:rPr lang="en-US" dirty="0" err="1"/>
              <a:t>belitilmeden</a:t>
            </a:r>
            <a:r>
              <a:rPr lang="en-US" dirty="0"/>
              <a:t> </a:t>
            </a:r>
            <a:r>
              <a:rPr lang="en-US" dirty="0" err="1"/>
              <a:t>yapılır</a:t>
            </a:r>
            <a:r>
              <a:rPr lang="en-US" dirty="0"/>
              <a:t>.</a:t>
            </a:r>
          </a:p>
          <a:p>
            <a:r>
              <a:rPr lang="en-US" dirty="0" err="1"/>
              <a:t>Düşük</a:t>
            </a:r>
            <a:r>
              <a:rPr lang="en-US" dirty="0"/>
              <a:t>, </a:t>
            </a:r>
            <a:r>
              <a:rPr lang="en-US" dirty="0" err="1"/>
              <a:t>Orta</a:t>
            </a:r>
            <a:r>
              <a:rPr lang="en-US" dirty="0"/>
              <a:t>, </a:t>
            </a:r>
            <a:r>
              <a:rPr lang="en-US" dirty="0" err="1"/>
              <a:t>Yüksek</a:t>
            </a:r>
            <a:r>
              <a:rPr lang="en-US" dirty="0"/>
              <a:t>, vb.</a:t>
            </a:r>
          </a:p>
          <a:p>
            <a:r>
              <a:rPr lang="en-US" dirty="0"/>
              <a:t>Bu </a:t>
            </a:r>
            <a:r>
              <a:rPr lang="en-US" dirty="0" err="1"/>
              <a:t>değerlendirmelerin</a:t>
            </a:r>
            <a:r>
              <a:rPr lang="en-US" dirty="0"/>
              <a:t> </a:t>
            </a:r>
            <a:r>
              <a:rPr lang="en-US" dirty="0" err="1"/>
              <a:t>katsayıları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risk </a:t>
            </a:r>
            <a:r>
              <a:rPr lang="en-US" dirty="0" err="1"/>
              <a:t>değerlendirme</a:t>
            </a:r>
            <a:r>
              <a:rPr lang="en-US" dirty="0"/>
              <a:t> </a:t>
            </a:r>
            <a:r>
              <a:rPr lang="en-US" dirty="0" err="1"/>
              <a:t>puanı</a:t>
            </a:r>
            <a:r>
              <a:rPr lang="en-US" dirty="0"/>
              <a:t> </a:t>
            </a:r>
            <a:r>
              <a:rPr lang="en-US" dirty="0" err="1"/>
              <a:t>heaplanır</a:t>
            </a:r>
            <a:r>
              <a:rPr lang="en-US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72573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6C203-43CD-439F-B2FF-E48E3E4C3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Caydırıcı</a:t>
            </a:r>
            <a:r>
              <a:rPr lang="en-US" dirty="0"/>
              <a:t> </a:t>
            </a:r>
            <a:r>
              <a:rPr lang="en-US" dirty="0" err="1"/>
              <a:t>Kontroller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D8564-9E23-4515-B464-6CF7A6974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personeli</a:t>
            </a:r>
            <a:r>
              <a:rPr lang="en-US" dirty="0"/>
              <a:t> </a:t>
            </a:r>
            <a:r>
              <a:rPr lang="en-US" dirty="0" err="1"/>
              <a:t>bulundurmak</a:t>
            </a:r>
            <a:endParaRPr lang="en-US" dirty="0"/>
          </a:p>
          <a:p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kameraları</a:t>
            </a:r>
            <a:endParaRPr lang="en-US" dirty="0"/>
          </a:p>
          <a:p>
            <a:r>
              <a:rPr lang="en-US" dirty="0" err="1"/>
              <a:t>Ağır</a:t>
            </a:r>
            <a:r>
              <a:rPr lang="en-US" dirty="0"/>
              <a:t> </a:t>
            </a:r>
            <a:r>
              <a:rPr lang="en-US" dirty="0" err="1"/>
              <a:t>cezalar</a:t>
            </a:r>
            <a:r>
              <a:rPr lang="en-US" dirty="0"/>
              <a:t> (</a:t>
            </a:r>
            <a:r>
              <a:rPr lang="en-US" dirty="0" err="1"/>
              <a:t>Yasal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disiplin</a:t>
            </a:r>
            <a:r>
              <a:rPr lang="en-US" dirty="0"/>
              <a:t> </a:t>
            </a:r>
            <a:r>
              <a:rPr lang="en-US" dirty="0" err="1"/>
              <a:t>cezaları</a:t>
            </a:r>
            <a:r>
              <a:rPr lang="en-US" dirty="0"/>
              <a:t>)</a:t>
            </a:r>
          </a:p>
          <a:p>
            <a:r>
              <a:rPr lang="en-US" dirty="0" err="1"/>
              <a:t>Hareket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ısı</a:t>
            </a:r>
            <a:r>
              <a:rPr lang="en-US" dirty="0"/>
              <a:t> </a:t>
            </a:r>
            <a:r>
              <a:rPr lang="en-US" dirty="0" err="1"/>
              <a:t>algılama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alarm </a:t>
            </a:r>
            <a:r>
              <a:rPr lang="en-US" dirty="0" err="1"/>
              <a:t>sistemleri</a:t>
            </a:r>
            <a:r>
              <a:rPr lang="en-US" dirty="0"/>
              <a:t> </a:t>
            </a:r>
            <a:r>
              <a:rPr lang="en-US" dirty="0" err="1"/>
              <a:t>kurulabilir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19353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C2456-A33A-4503-B367-688E02E1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Telafi</a:t>
            </a:r>
            <a:r>
              <a:rPr lang="en-US" dirty="0"/>
              <a:t> </a:t>
            </a:r>
            <a:r>
              <a:rPr lang="en-US" dirty="0" err="1"/>
              <a:t>Edici</a:t>
            </a:r>
            <a:r>
              <a:rPr lang="en-US" dirty="0"/>
              <a:t> </a:t>
            </a:r>
            <a:r>
              <a:rPr lang="en-US" dirty="0" err="1"/>
              <a:t>Kontroller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E9070-ADA8-42E6-8188-7CB064BC1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Derinlemesine</a:t>
            </a:r>
            <a:r>
              <a:rPr lang="en-US" dirty="0"/>
              <a:t> </a:t>
            </a:r>
            <a:r>
              <a:rPr lang="en-US" dirty="0" err="1"/>
              <a:t>Savunma</a:t>
            </a:r>
            <a:r>
              <a:rPr lang="en-US" dirty="0"/>
              <a:t> (Defense in Depth)</a:t>
            </a:r>
          </a:p>
          <a:p>
            <a:r>
              <a:rPr lang="en-US" dirty="0" err="1"/>
              <a:t>Çoklu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katmanları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35945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8C2DC-0CAF-46E0-8E95-08F8DB6A7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Fiziksel</a:t>
            </a:r>
            <a:r>
              <a:rPr lang="en-US" dirty="0"/>
              <a:t> </a:t>
            </a:r>
            <a:r>
              <a:rPr lang="en-US" dirty="0" err="1"/>
              <a:t>Kontroller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7D179-57C4-4829-8C66-2E777BD08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59" y="2065984"/>
            <a:ext cx="6944836" cy="3903298"/>
          </a:xfrm>
        </p:spPr>
        <p:txBody>
          <a:bodyPr/>
          <a:lstStyle/>
          <a:p>
            <a:r>
              <a:rPr lang="en-US" dirty="0" err="1"/>
              <a:t>Sunucu</a:t>
            </a:r>
            <a:r>
              <a:rPr lang="en-US" dirty="0"/>
              <a:t> </a:t>
            </a:r>
            <a:r>
              <a:rPr lang="en-US" dirty="0" err="1"/>
              <a:t>odasının</a:t>
            </a:r>
            <a:r>
              <a:rPr lang="en-US" dirty="0"/>
              <a:t> </a:t>
            </a:r>
            <a:r>
              <a:rPr lang="en-US" dirty="0" err="1"/>
              <a:t>kilitli</a:t>
            </a:r>
            <a:r>
              <a:rPr lang="en-US" dirty="0"/>
              <a:t> </a:t>
            </a:r>
            <a:r>
              <a:rPr lang="en-US" dirty="0" err="1"/>
              <a:t>olması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b="1" dirty="0" err="1"/>
              <a:t>yetkili</a:t>
            </a:r>
            <a:r>
              <a:rPr lang="en-US" dirty="0"/>
              <a:t> </a:t>
            </a:r>
            <a:r>
              <a:rPr lang="en-US" dirty="0" err="1"/>
              <a:t>kişilerin</a:t>
            </a:r>
            <a:r>
              <a:rPr lang="en-US" dirty="0"/>
              <a:t> </a:t>
            </a:r>
            <a:r>
              <a:rPr lang="en-US" dirty="0" err="1"/>
              <a:t>girebilmesi</a:t>
            </a:r>
            <a:endParaRPr lang="en-US" dirty="0"/>
          </a:p>
          <a:p>
            <a:r>
              <a:rPr lang="en-US" dirty="0" err="1"/>
              <a:t>Kartlı</a:t>
            </a:r>
            <a:r>
              <a:rPr lang="en-US" dirty="0"/>
              <a:t> </a:t>
            </a:r>
            <a:r>
              <a:rPr lang="en-US" dirty="0" err="1"/>
              <a:t>geçiş</a:t>
            </a:r>
            <a:r>
              <a:rPr lang="en-US" dirty="0"/>
              <a:t> </a:t>
            </a:r>
            <a:r>
              <a:rPr lang="en-US" dirty="0" err="1"/>
              <a:t>sistemleri</a:t>
            </a:r>
            <a:endParaRPr lang="en-US" dirty="0"/>
          </a:p>
          <a:p>
            <a:r>
              <a:rPr lang="en-US" dirty="0" err="1"/>
              <a:t>Parmak</a:t>
            </a:r>
            <a:r>
              <a:rPr lang="en-US" dirty="0"/>
              <a:t> </a:t>
            </a:r>
            <a:r>
              <a:rPr lang="en-US" dirty="0" err="1"/>
              <a:t>izi</a:t>
            </a:r>
            <a:r>
              <a:rPr lang="en-US" dirty="0"/>
              <a:t>, </a:t>
            </a:r>
            <a:r>
              <a:rPr lang="en-US" dirty="0" err="1"/>
              <a:t>yüz</a:t>
            </a:r>
            <a:r>
              <a:rPr lang="en-US" dirty="0"/>
              <a:t> </a:t>
            </a:r>
            <a:r>
              <a:rPr lang="en-US" dirty="0" err="1"/>
              <a:t>tanıma</a:t>
            </a:r>
            <a:r>
              <a:rPr lang="en-US" dirty="0"/>
              <a:t>, </a:t>
            </a:r>
            <a:r>
              <a:rPr lang="en-US" dirty="0" err="1"/>
              <a:t>vb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kontrolleri</a:t>
            </a:r>
            <a:endParaRPr lang="en-US" dirty="0"/>
          </a:p>
          <a:p>
            <a:r>
              <a:rPr lang="en-US" dirty="0" err="1"/>
              <a:t>Kamera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dedektör</a:t>
            </a:r>
            <a:r>
              <a:rPr lang="en-US" dirty="0"/>
              <a:t> </a:t>
            </a:r>
            <a:r>
              <a:rPr lang="en-US" dirty="0" err="1"/>
              <a:t>içeren</a:t>
            </a:r>
            <a:r>
              <a:rPr lang="en-US" dirty="0"/>
              <a:t> </a:t>
            </a:r>
            <a:r>
              <a:rPr lang="en-US" dirty="0" err="1"/>
              <a:t>sistemler</a:t>
            </a:r>
            <a:endParaRPr lang="en-US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42121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EC249-4CC9-4123-B941-E61B05EB5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Malware (</a:t>
            </a:r>
            <a:r>
              <a:rPr lang="en-US" dirty="0" err="1"/>
              <a:t>Kötü</a:t>
            </a:r>
            <a:r>
              <a:rPr lang="en-US" dirty="0"/>
              <a:t> </a:t>
            </a:r>
            <a:r>
              <a:rPr lang="en-US" dirty="0" err="1"/>
              <a:t>Amaçlı</a:t>
            </a:r>
            <a:r>
              <a:rPr lang="en-US" dirty="0"/>
              <a:t> </a:t>
            </a:r>
            <a:r>
              <a:rPr lang="en-US" dirty="0" err="1"/>
              <a:t>Yazılımlar</a:t>
            </a:r>
            <a:r>
              <a:rPr lang="en-US" dirty="0"/>
              <a:t>) </a:t>
            </a:r>
            <a:r>
              <a:rPr lang="en-US" dirty="0" err="1"/>
              <a:t>Tehditleri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A87F1-B488-49F2-9225-983D56206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Bir </a:t>
            </a:r>
            <a:r>
              <a:rPr lang="en-US" dirty="0" err="1"/>
              <a:t>bilgisayara</a:t>
            </a:r>
            <a:r>
              <a:rPr lang="en-US" dirty="0"/>
              <a:t>, </a:t>
            </a:r>
            <a:r>
              <a:rPr lang="en-US" dirty="0" err="1"/>
              <a:t>sunucuya</a:t>
            </a:r>
            <a:r>
              <a:rPr lang="en-US" dirty="0"/>
              <a:t>,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ağa</a:t>
            </a:r>
            <a:r>
              <a:rPr lang="en-US" dirty="0"/>
              <a:t> </a:t>
            </a:r>
            <a:r>
              <a:rPr lang="en-US" dirty="0" err="1"/>
              <a:t>zarar</a:t>
            </a:r>
            <a:r>
              <a:rPr lang="en-US" dirty="0"/>
              <a:t> </a:t>
            </a:r>
            <a:r>
              <a:rPr lang="en-US" dirty="0" err="1"/>
              <a:t>vermek</a:t>
            </a:r>
            <a:r>
              <a:rPr lang="en-US" dirty="0"/>
              <a:t> </a:t>
            </a:r>
            <a:r>
              <a:rPr lang="en-US" dirty="0" err="1"/>
              <a:t>amacıyla</a:t>
            </a:r>
            <a:r>
              <a:rPr lang="en-US" dirty="0"/>
              <a:t> </a:t>
            </a:r>
            <a:r>
              <a:rPr lang="en-US" dirty="0" err="1"/>
              <a:t>geliştirilen</a:t>
            </a:r>
            <a:r>
              <a:rPr lang="en-US" dirty="0"/>
              <a:t> </a:t>
            </a:r>
            <a:r>
              <a:rPr lang="en-US" dirty="0" err="1"/>
              <a:t>kötü</a:t>
            </a:r>
            <a:r>
              <a:rPr lang="en-US" dirty="0"/>
              <a:t> </a:t>
            </a:r>
            <a:r>
              <a:rPr lang="en-US" dirty="0" err="1"/>
              <a:t>amaçlı</a:t>
            </a:r>
            <a:r>
              <a:rPr lang="en-US" dirty="0"/>
              <a:t> </a:t>
            </a:r>
            <a:r>
              <a:rPr lang="en-US" dirty="0" err="1"/>
              <a:t>yazılımlardır</a:t>
            </a:r>
            <a:r>
              <a:rPr lang="en-US" dirty="0"/>
              <a:t> (Malware = </a:t>
            </a:r>
            <a:r>
              <a:rPr lang="en-US" b="1" dirty="0">
                <a:solidFill>
                  <a:srgbClr val="C00000"/>
                </a:solidFill>
              </a:rPr>
              <a:t>Mal</a:t>
            </a:r>
            <a:r>
              <a:rPr lang="en-US" dirty="0"/>
              <a:t>icious Soft</a:t>
            </a:r>
            <a:r>
              <a:rPr lang="en-US" dirty="0">
                <a:solidFill>
                  <a:srgbClr val="C00000"/>
                </a:solidFill>
              </a:rPr>
              <a:t>ware</a:t>
            </a:r>
            <a:r>
              <a:rPr lang="en-US" dirty="0"/>
              <a:t>)</a:t>
            </a:r>
          </a:p>
          <a:p>
            <a:r>
              <a:rPr lang="en-US" dirty="0" err="1"/>
              <a:t>Yazılımdan</a:t>
            </a:r>
            <a:r>
              <a:rPr lang="en-US" dirty="0"/>
              <a:t> </a:t>
            </a:r>
            <a:r>
              <a:rPr lang="en-US" dirty="0" err="1"/>
              <a:t>kaynaklı</a:t>
            </a:r>
            <a:r>
              <a:rPr lang="en-US" dirty="0"/>
              <a:t> </a:t>
            </a:r>
            <a:r>
              <a:rPr lang="en-US" dirty="0" err="1"/>
              <a:t>hatalar</a:t>
            </a:r>
            <a:r>
              <a:rPr lang="en-US" dirty="0"/>
              <a:t> da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bilgisayara</a:t>
            </a:r>
            <a:r>
              <a:rPr lang="en-US" dirty="0"/>
              <a:t> </a:t>
            </a:r>
            <a:r>
              <a:rPr lang="en-US" dirty="0" err="1"/>
              <a:t>zarar</a:t>
            </a:r>
            <a:r>
              <a:rPr lang="en-US" dirty="0"/>
              <a:t> </a:t>
            </a:r>
            <a:r>
              <a:rPr lang="en-US" dirty="0" err="1"/>
              <a:t>verebilir</a:t>
            </a:r>
            <a:r>
              <a:rPr lang="en-US" dirty="0"/>
              <a:t>. Bu durum, </a:t>
            </a:r>
            <a:r>
              <a:rPr lang="en-US" dirty="0" err="1"/>
              <a:t>bilinçli</a:t>
            </a:r>
            <a:r>
              <a:rPr lang="en-US" dirty="0"/>
              <a:t> </a:t>
            </a:r>
            <a:r>
              <a:rPr lang="en-US" dirty="0" err="1"/>
              <a:t>verilen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zarar</a:t>
            </a:r>
            <a:r>
              <a:rPr lang="en-US" dirty="0"/>
              <a:t> </a:t>
            </a:r>
            <a:r>
              <a:rPr lang="en-US" dirty="0" err="1"/>
              <a:t>olmadığı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Malware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değerlendirilmez</a:t>
            </a:r>
            <a:r>
              <a:rPr lang="en-US" dirty="0"/>
              <a:t>.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hatası</a:t>
            </a:r>
            <a:r>
              <a:rPr lang="en-US" dirty="0"/>
              <a:t> (software bug)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adlandırılır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tr-TR" dirty="0"/>
              <a:t>https://tr.wikipedia.org/wiki/Malware</a:t>
            </a:r>
          </a:p>
        </p:txBody>
      </p:sp>
    </p:spTree>
    <p:extLst>
      <p:ext uri="{BB962C8B-B14F-4D97-AF65-F5344CB8AC3E}">
        <p14:creationId xmlns:p14="http://schemas.microsoft.com/office/powerpoint/2010/main" val="3404861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CB10F-2A6C-4900-962F-022DB131D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</a:t>
            </a:r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AA1A57-9F44-4110-901F-64A8E3745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0202" y="2034503"/>
            <a:ext cx="4086225" cy="101794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62E7E8-3D5F-4C8B-9EF4-6C1D06C31817}"/>
              </a:ext>
            </a:extLst>
          </p:cNvPr>
          <p:cNvSpPr txBox="1"/>
          <p:nvPr/>
        </p:nvSpPr>
        <p:spPr>
          <a:xfrm>
            <a:off x="943252" y="210133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https://en.wikipedia.org/wiki/Buffer_overflow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F0E82D-8C38-442C-8524-28584FB9C0FF}"/>
              </a:ext>
            </a:extLst>
          </p:cNvPr>
          <p:cNvSpPr txBox="1"/>
          <p:nvPr/>
        </p:nvSpPr>
        <p:spPr>
          <a:xfrm>
            <a:off x="943252" y="2840854"/>
            <a:ext cx="46674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Bir </a:t>
            </a:r>
            <a:r>
              <a:rPr lang="en-US" dirty="0" err="1"/>
              <a:t>yazılımda</a:t>
            </a:r>
            <a:r>
              <a:rPr lang="en-US" dirty="0"/>
              <a:t> </a:t>
            </a:r>
            <a:r>
              <a:rPr lang="en-US" dirty="0" err="1"/>
              <a:t>verinin</a:t>
            </a:r>
            <a:r>
              <a:rPr lang="en-US" dirty="0"/>
              <a:t> </a:t>
            </a:r>
            <a:r>
              <a:rPr lang="en-US" dirty="0" err="1"/>
              <a:t>kendisine</a:t>
            </a:r>
            <a:r>
              <a:rPr lang="en-US" dirty="0"/>
              <a:t> </a:t>
            </a:r>
            <a:r>
              <a:rPr lang="en-US" dirty="0" err="1"/>
              <a:t>ayrılan</a:t>
            </a:r>
            <a:r>
              <a:rPr lang="en-US" dirty="0"/>
              <a:t> </a:t>
            </a:r>
            <a:r>
              <a:rPr lang="en-US" dirty="0" err="1"/>
              <a:t>hafıza</a:t>
            </a:r>
            <a:r>
              <a:rPr lang="en-US" dirty="0"/>
              <a:t> </a:t>
            </a:r>
            <a:r>
              <a:rPr lang="en-US" dirty="0" err="1"/>
              <a:t>bloğunun</a:t>
            </a:r>
            <a:r>
              <a:rPr lang="en-US" dirty="0"/>
              <a:t> </a:t>
            </a:r>
            <a:r>
              <a:rPr lang="en-US" dirty="0" err="1"/>
              <a:t>sabit</a:t>
            </a:r>
            <a:r>
              <a:rPr lang="en-US" dirty="0"/>
              <a:t> </a:t>
            </a:r>
            <a:r>
              <a:rPr lang="en-US" dirty="0" err="1"/>
              <a:t>sınırlarını</a:t>
            </a:r>
            <a:r>
              <a:rPr lang="en-US" dirty="0"/>
              <a:t> </a:t>
            </a:r>
            <a:r>
              <a:rPr lang="en-US" dirty="0" err="1"/>
              <a:t>aşacak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yazılmasıdır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Taşma</a:t>
            </a:r>
            <a:r>
              <a:rPr lang="en-US" dirty="0"/>
              <a:t> </a:t>
            </a:r>
            <a:r>
              <a:rPr lang="en-US" dirty="0" err="1"/>
              <a:t>durumunda</a:t>
            </a:r>
            <a:r>
              <a:rPr lang="en-US" dirty="0"/>
              <a:t> </a:t>
            </a:r>
            <a:r>
              <a:rPr lang="en-US" dirty="0" err="1"/>
              <a:t>taşan</a:t>
            </a:r>
            <a:r>
              <a:rPr lang="en-US" dirty="0"/>
              <a:t> </a:t>
            </a:r>
            <a:r>
              <a:rPr lang="en-US" dirty="0" err="1"/>
              <a:t>kısım</a:t>
            </a:r>
            <a:r>
              <a:rPr lang="en-US" dirty="0"/>
              <a:t> </a:t>
            </a:r>
            <a:r>
              <a:rPr lang="en-US" dirty="0" err="1"/>
              <a:t>komşu</a:t>
            </a:r>
            <a:r>
              <a:rPr lang="en-US" dirty="0"/>
              <a:t> </a:t>
            </a:r>
            <a:r>
              <a:rPr lang="en-US" dirty="0" err="1"/>
              <a:t>hafıza</a:t>
            </a:r>
            <a:r>
              <a:rPr lang="en-US" dirty="0"/>
              <a:t> </a:t>
            </a:r>
            <a:r>
              <a:rPr lang="en-US" dirty="0" err="1"/>
              <a:t>konumlarına</a:t>
            </a:r>
            <a:r>
              <a:rPr lang="en-US" dirty="0"/>
              <a:t> </a:t>
            </a:r>
            <a:r>
              <a:rPr lang="en-US" dirty="0" err="1"/>
              <a:t>yazıldığı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durum </a:t>
            </a:r>
            <a:r>
              <a:rPr lang="en-US" dirty="0" err="1"/>
              <a:t>kötü</a:t>
            </a:r>
            <a:r>
              <a:rPr lang="en-US" dirty="0"/>
              <a:t> </a:t>
            </a:r>
            <a:r>
              <a:rPr lang="en-US" dirty="0" err="1"/>
              <a:t>niyetli</a:t>
            </a:r>
            <a:r>
              <a:rPr lang="en-US" dirty="0"/>
              <a:t> </a:t>
            </a:r>
            <a:r>
              <a:rPr lang="en-US" dirty="0" err="1"/>
              <a:t>yazılımlar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çökertmek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zararlı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kopyalamak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kullanılabilir</a:t>
            </a:r>
            <a:r>
              <a:rPr lang="en-US" dirty="0"/>
              <a:t>.</a:t>
            </a:r>
            <a:endParaRPr lang="tr-T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458929-B541-4E80-94D2-F8969270AB6E}"/>
              </a:ext>
            </a:extLst>
          </p:cNvPr>
          <p:cNvSpPr txBox="1"/>
          <p:nvPr/>
        </p:nvSpPr>
        <p:spPr>
          <a:xfrm>
            <a:off x="6189955" y="3967033"/>
            <a:ext cx="55108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İşletim</a:t>
            </a:r>
            <a:r>
              <a:rPr lang="en-US" dirty="0"/>
              <a:t> </a:t>
            </a:r>
            <a:r>
              <a:rPr lang="en-US" dirty="0" err="1"/>
              <a:t>sistemleri</a:t>
            </a:r>
            <a:r>
              <a:rPr lang="en-US" dirty="0"/>
              <a:t> ‘buffer overflow’ </a:t>
            </a:r>
            <a:r>
              <a:rPr lang="en-US" dirty="0" err="1"/>
              <a:t>tehditlerine</a:t>
            </a:r>
            <a:r>
              <a:rPr lang="en-US" dirty="0"/>
              <a:t> </a:t>
            </a:r>
            <a:r>
              <a:rPr lang="en-US" dirty="0" err="1"/>
              <a:t>karşı</a:t>
            </a:r>
            <a:r>
              <a:rPr lang="en-US" dirty="0"/>
              <a:t> </a:t>
            </a:r>
            <a:r>
              <a:rPr lang="en-US" dirty="0" err="1"/>
              <a:t>bazı</a:t>
            </a:r>
            <a:r>
              <a:rPr lang="en-US" dirty="0"/>
              <a:t> </a:t>
            </a:r>
            <a:r>
              <a:rPr lang="en-US" dirty="0" err="1"/>
              <a:t>tedbirler</a:t>
            </a:r>
            <a:r>
              <a:rPr lang="en-US" dirty="0"/>
              <a:t> </a:t>
            </a:r>
            <a:r>
              <a:rPr lang="en-US" dirty="0" err="1"/>
              <a:t>içerir</a:t>
            </a:r>
            <a:r>
              <a:rPr lang="en-US" dirty="0"/>
              <a:t> (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girişi</a:t>
            </a:r>
            <a:r>
              <a:rPr lang="en-US" dirty="0"/>
              <a:t> </a:t>
            </a:r>
            <a:r>
              <a:rPr lang="en-US" dirty="0" err="1"/>
              <a:t>doğrulaması</a:t>
            </a:r>
            <a:r>
              <a:rPr lang="en-US" dirty="0"/>
              <a:t>, Windows run-time </a:t>
            </a:r>
            <a:r>
              <a:rPr lang="en-US" dirty="0" err="1"/>
              <a:t>korumaları</a:t>
            </a:r>
            <a:r>
              <a:rPr lang="en-US" dirty="0"/>
              <a:t>,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pratikleri</a:t>
            </a:r>
            <a:r>
              <a:rPr lang="en-US" dirty="0"/>
              <a:t>)</a:t>
            </a:r>
            <a:endParaRPr lang="tr-T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9ED54B-F3AD-4A7C-8E5B-A150BF438517}"/>
              </a:ext>
            </a:extLst>
          </p:cNvPr>
          <p:cNvSpPr txBox="1"/>
          <p:nvPr/>
        </p:nvSpPr>
        <p:spPr>
          <a:xfrm>
            <a:off x="2557878" y="5712614"/>
            <a:ext cx="80509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https://owasp.org/www-community/vulnerabilities/Buffer_Overflow</a:t>
            </a:r>
          </a:p>
        </p:txBody>
      </p:sp>
    </p:spTree>
    <p:extLst>
      <p:ext uri="{BB962C8B-B14F-4D97-AF65-F5344CB8AC3E}">
        <p14:creationId xmlns:p14="http://schemas.microsoft.com/office/powerpoint/2010/main" val="3092435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9540C7-5153-642D-8236-E79496502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OWASP İlk 10 Güvenlik Riski</a:t>
            </a:r>
          </a:p>
        </p:txBody>
      </p:sp>
      <p:pic>
        <p:nvPicPr>
          <p:cNvPr id="1026" name="Picture 2" descr="Mapping">
            <a:extLst>
              <a:ext uri="{FF2B5EF4-FFF2-40B4-BE49-F238E27FC236}">
                <a16:creationId xmlns:a16="http://schemas.microsoft.com/office/drawing/2014/main" id="{0C6638B9-5297-C969-F7B5-52163DA4D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828800"/>
            <a:ext cx="10905066" cy="3542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59AEDE-613E-71E0-57B8-6DD58DA9458D}"/>
              </a:ext>
            </a:extLst>
          </p:cNvPr>
          <p:cNvSpPr txBox="1"/>
          <p:nvPr/>
        </p:nvSpPr>
        <p:spPr>
          <a:xfrm>
            <a:off x="643467" y="5684446"/>
            <a:ext cx="6250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OWASP: Open Web Application Security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924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33489-CF81-4F61-9D4B-B134AC647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Nicel</a:t>
            </a:r>
            <a:r>
              <a:rPr lang="en-US" dirty="0"/>
              <a:t> Risk </a:t>
            </a:r>
            <a:r>
              <a:rPr lang="en-US" dirty="0" err="1"/>
              <a:t>Değerlendirmesi</a:t>
            </a:r>
            <a:r>
              <a:rPr lang="en-US" dirty="0"/>
              <a:t> (Quantitative)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99EF9-3847-4EE8-973A-4CADDAF58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5431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Varlıklar</a:t>
            </a:r>
            <a:r>
              <a:rPr lang="en-US" dirty="0"/>
              <a:t>, </a:t>
            </a:r>
            <a:r>
              <a:rPr lang="en-US" dirty="0" err="1"/>
              <a:t>riskler</a:t>
            </a:r>
            <a:r>
              <a:rPr lang="en-US" dirty="0"/>
              <a:t>,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olumsuz</a:t>
            </a:r>
            <a:r>
              <a:rPr lang="en-US" dirty="0"/>
              <a:t> </a:t>
            </a:r>
            <a:r>
              <a:rPr lang="en-US" dirty="0" err="1"/>
              <a:t>etkiler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sayısal</a:t>
            </a:r>
            <a:r>
              <a:rPr lang="en-US" dirty="0"/>
              <a:t>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belirtilerek</a:t>
            </a:r>
            <a:r>
              <a:rPr lang="en-US" dirty="0"/>
              <a:t> risk </a:t>
            </a:r>
            <a:r>
              <a:rPr lang="en-US" dirty="0" err="1"/>
              <a:t>analizi</a:t>
            </a:r>
            <a:r>
              <a:rPr lang="en-US" dirty="0"/>
              <a:t> </a:t>
            </a:r>
            <a:r>
              <a:rPr lang="en-US" dirty="0" err="1"/>
              <a:t>gerçekleştirilir</a:t>
            </a:r>
            <a:r>
              <a:rPr lang="en-US" dirty="0"/>
              <a:t>. </a:t>
            </a:r>
            <a:endParaRPr lang="tr-TR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5AE284-A176-4372-9FCA-63444B48E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839313"/>
              </p:ext>
            </p:extLst>
          </p:nvPr>
        </p:nvGraphicFramePr>
        <p:xfrm>
          <a:off x="993313" y="2815993"/>
          <a:ext cx="9535604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3782">
                  <a:extLst>
                    <a:ext uri="{9D8B030D-6E8A-4147-A177-3AD203B41FA5}">
                      <a16:colId xmlns:a16="http://schemas.microsoft.com/office/drawing/2014/main" val="961596681"/>
                    </a:ext>
                  </a:extLst>
                </a:gridCol>
                <a:gridCol w="6471822">
                  <a:extLst>
                    <a:ext uri="{9D8B030D-6E8A-4147-A177-3AD203B41FA5}">
                      <a16:colId xmlns:a16="http://schemas.microsoft.com/office/drawing/2014/main" val="2762275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Bileşen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Tanım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63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Varlık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Değeri</a:t>
                      </a:r>
                      <a:r>
                        <a:rPr lang="en-US" dirty="0"/>
                        <a:t> (VD)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Bir </a:t>
                      </a:r>
                      <a:r>
                        <a:rPr lang="en-US" dirty="0" err="1"/>
                        <a:t>varlığın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gerçek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veya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öngörülen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değeri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20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Maruz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Kalma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Faktörü</a:t>
                      </a:r>
                      <a:r>
                        <a:rPr lang="en-US" dirty="0"/>
                        <a:t> (MKF)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Bir </a:t>
                      </a:r>
                      <a:r>
                        <a:rPr lang="en-US" dirty="0" err="1"/>
                        <a:t>riskin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gerçekleşmesi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durumunda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varlık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üzerinde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oluşacak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zararın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yüzde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değeri</a:t>
                      </a:r>
                      <a:r>
                        <a:rPr lang="en-US" dirty="0"/>
                        <a:t>.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8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Beklenen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Kayıp</a:t>
                      </a:r>
                      <a:r>
                        <a:rPr lang="en-US" dirty="0"/>
                        <a:t> (BK)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BK = VD x MKF</a:t>
                      </a:r>
                    </a:p>
                    <a:p>
                      <a:r>
                        <a:rPr lang="en-US" dirty="0"/>
                        <a:t>Riskin </a:t>
                      </a:r>
                      <a:r>
                        <a:rPr lang="en-US" dirty="0" err="1"/>
                        <a:t>gerçekleşmesi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sonucu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varlık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üzerinde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oluşabilecek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zararların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beklenen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parasal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değeri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varlık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değeri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değil</a:t>
                      </a:r>
                      <a:r>
                        <a:rPr lang="en-US" dirty="0"/>
                        <a:t>)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404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Yıllık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Gerçekleşme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Oranı</a:t>
                      </a:r>
                      <a:r>
                        <a:rPr lang="en-US" dirty="0"/>
                        <a:t> (YGO)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Bir </a:t>
                      </a:r>
                      <a:r>
                        <a:rPr lang="en-US" dirty="0" err="1"/>
                        <a:t>yıl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içerisinde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riskin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gerçekleşme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sıklığı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beklenen</a:t>
                      </a:r>
                      <a:r>
                        <a:rPr lang="en-US" dirty="0"/>
                        <a:t>)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065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Beklenen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Yıllık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Kayıp</a:t>
                      </a:r>
                      <a:r>
                        <a:rPr lang="en-US" dirty="0"/>
                        <a:t> (BYK)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Bir </a:t>
                      </a:r>
                      <a:r>
                        <a:rPr lang="en-US" b="1" dirty="0" err="1"/>
                        <a:t>yıl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için</a:t>
                      </a:r>
                      <a:r>
                        <a:rPr lang="en-US" b="1" dirty="0"/>
                        <a:t> </a:t>
                      </a:r>
                      <a:r>
                        <a:rPr lang="en-US" dirty="0" err="1"/>
                        <a:t>riskin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gerçekleşmesi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sonucu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varlık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üzerinde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oluşabilecek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zararların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beklenen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parasal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değeri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varlık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değeri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değil</a:t>
                      </a:r>
                      <a:r>
                        <a:rPr lang="en-US" dirty="0"/>
                        <a:t>)</a:t>
                      </a:r>
                      <a:endParaRPr lang="tr-TR" dirty="0"/>
                    </a:p>
                    <a:p>
                      <a:r>
                        <a:rPr lang="en-US" dirty="0"/>
                        <a:t>BYK = BK x YGO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606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40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33489-CF81-4F61-9D4B-B134AC647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Nicel</a:t>
            </a:r>
            <a:r>
              <a:rPr lang="en-US" dirty="0"/>
              <a:t> Risk </a:t>
            </a:r>
            <a:r>
              <a:rPr lang="en-US" dirty="0" err="1"/>
              <a:t>Değerlendirmesi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99EF9-3847-4EE8-973A-4CADDAF58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29909" cy="177871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Örnek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/>
              <a:t>Değeri</a:t>
            </a:r>
            <a:r>
              <a:rPr lang="en-US" dirty="0"/>
              <a:t> 5.000.000 TL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merkezi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depreme</a:t>
            </a:r>
            <a:r>
              <a:rPr lang="en-US" dirty="0"/>
              <a:t> </a:t>
            </a:r>
            <a:r>
              <a:rPr lang="en-US" dirty="0" err="1"/>
              <a:t>karşı</a:t>
            </a:r>
            <a:r>
              <a:rPr lang="en-US" dirty="0"/>
              <a:t> </a:t>
            </a:r>
            <a:r>
              <a:rPr lang="en-US" dirty="0" err="1"/>
              <a:t>sigorta</a:t>
            </a:r>
            <a:r>
              <a:rPr lang="en-US" dirty="0"/>
              <a:t> </a:t>
            </a:r>
            <a:r>
              <a:rPr lang="en-US" dirty="0" err="1"/>
              <a:t>kararı</a:t>
            </a:r>
            <a:r>
              <a:rPr lang="en-US" dirty="0"/>
              <a:t> </a:t>
            </a:r>
            <a:r>
              <a:rPr lang="en-US" dirty="0" err="1"/>
              <a:t>verilecektir</a:t>
            </a:r>
            <a:r>
              <a:rPr lang="en-US" dirty="0"/>
              <a:t>. Veri </a:t>
            </a:r>
            <a:r>
              <a:rPr lang="en-US" dirty="0" err="1"/>
              <a:t>merkezinin</a:t>
            </a:r>
            <a:r>
              <a:rPr lang="en-US" dirty="0"/>
              <a:t> </a:t>
            </a:r>
            <a:r>
              <a:rPr lang="en-US" dirty="0" err="1"/>
              <a:t>bulunduğu</a:t>
            </a:r>
            <a:r>
              <a:rPr lang="en-US" dirty="0"/>
              <a:t> </a:t>
            </a:r>
            <a:r>
              <a:rPr lang="en-US" dirty="0" err="1"/>
              <a:t>konumda</a:t>
            </a:r>
            <a:r>
              <a:rPr lang="en-US" dirty="0"/>
              <a:t> her 20 </a:t>
            </a:r>
            <a:r>
              <a:rPr lang="en-US" dirty="0" err="1"/>
              <a:t>yılda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deprem</a:t>
            </a:r>
            <a:r>
              <a:rPr lang="en-US" dirty="0"/>
              <a:t> </a:t>
            </a:r>
            <a:r>
              <a:rPr lang="en-US" dirty="0" err="1"/>
              <a:t>olması</a:t>
            </a:r>
            <a:r>
              <a:rPr lang="en-US" dirty="0"/>
              <a:t> </a:t>
            </a:r>
            <a:r>
              <a:rPr lang="en-US" dirty="0" err="1"/>
              <a:t>beklenmektedir</a:t>
            </a:r>
            <a:r>
              <a:rPr lang="en-US" dirty="0"/>
              <a:t>. Bir </a:t>
            </a:r>
            <a:r>
              <a:rPr lang="en-US" dirty="0" err="1"/>
              <a:t>deprem</a:t>
            </a:r>
            <a:r>
              <a:rPr lang="en-US" dirty="0"/>
              <a:t> </a:t>
            </a:r>
            <a:r>
              <a:rPr lang="en-US" dirty="0" err="1"/>
              <a:t>sonucu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merkezinden</a:t>
            </a:r>
            <a:r>
              <a:rPr lang="en-US" dirty="0"/>
              <a:t> % 25’lik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zarara</a:t>
            </a:r>
            <a:r>
              <a:rPr lang="en-US" dirty="0"/>
              <a:t> </a:t>
            </a:r>
            <a:r>
              <a:rPr lang="en-US" dirty="0" err="1"/>
              <a:t>öngörülmektedir</a:t>
            </a:r>
            <a:r>
              <a:rPr lang="en-US" dirty="0"/>
              <a:t>. </a:t>
            </a:r>
            <a:r>
              <a:rPr lang="en-US" dirty="0" err="1"/>
              <a:t>Sigorta</a:t>
            </a:r>
            <a:r>
              <a:rPr lang="en-US" dirty="0"/>
              <a:t> </a:t>
            </a:r>
            <a:r>
              <a:rPr lang="en-US" dirty="0" err="1"/>
              <a:t>firması</a:t>
            </a:r>
            <a:r>
              <a:rPr lang="en-US" dirty="0"/>
              <a:t> </a:t>
            </a:r>
            <a:r>
              <a:rPr lang="en-US" dirty="0" err="1"/>
              <a:t>yıllık</a:t>
            </a:r>
            <a:r>
              <a:rPr lang="en-US" dirty="0"/>
              <a:t> 100.000 TL </a:t>
            </a:r>
            <a:r>
              <a:rPr lang="en-US" dirty="0" err="1"/>
              <a:t>sigorta</a:t>
            </a:r>
            <a:r>
              <a:rPr lang="en-US" dirty="0"/>
              <a:t> </a:t>
            </a:r>
            <a:r>
              <a:rPr lang="en-US" dirty="0" err="1"/>
              <a:t>bedeli</a:t>
            </a:r>
            <a:r>
              <a:rPr lang="en-US" dirty="0"/>
              <a:t> </a:t>
            </a:r>
            <a:r>
              <a:rPr lang="en-US" dirty="0" err="1"/>
              <a:t>istemektedir</a:t>
            </a:r>
            <a:r>
              <a:rPr lang="en-US" dirty="0"/>
              <a:t>. </a:t>
            </a:r>
            <a:r>
              <a:rPr lang="en-US" dirty="0" err="1"/>
              <a:t>Şirketiniz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sigortayı</a:t>
            </a:r>
            <a:r>
              <a:rPr lang="en-US" dirty="0"/>
              <a:t> </a:t>
            </a:r>
            <a:r>
              <a:rPr lang="en-US" dirty="0" err="1"/>
              <a:t>yaptırmalı</a:t>
            </a:r>
            <a:r>
              <a:rPr lang="en-US" dirty="0"/>
              <a:t> </a:t>
            </a:r>
            <a:r>
              <a:rPr lang="en-US" dirty="0" err="1"/>
              <a:t>mıdır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tr-TR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5AE284-A176-4372-9FCA-63444B48E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562532"/>
              </p:ext>
            </p:extLst>
          </p:nvPr>
        </p:nvGraphicFramePr>
        <p:xfrm>
          <a:off x="980243" y="3764131"/>
          <a:ext cx="9535604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3782">
                  <a:extLst>
                    <a:ext uri="{9D8B030D-6E8A-4147-A177-3AD203B41FA5}">
                      <a16:colId xmlns:a16="http://schemas.microsoft.com/office/drawing/2014/main" val="961596681"/>
                    </a:ext>
                  </a:extLst>
                </a:gridCol>
                <a:gridCol w="6471822">
                  <a:extLst>
                    <a:ext uri="{9D8B030D-6E8A-4147-A177-3AD203B41FA5}">
                      <a16:colId xmlns:a16="http://schemas.microsoft.com/office/drawing/2014/main" val="2762275464"/>
                    </a:ext>
                  </a:extLst>
                </a:gridCol>
              </a:tblGrid>
              <a:tr h="273185">
                <a:tc>
                  <a:txBody>
                    <a:bodyPr/>
                    <a:lstStyle/>
                    <a:p>
                      <a:r>
                        <a:rPr lang="en-US" dirty="0" err="1"/>
                        <a:t>Bileşen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Değer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63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Varlık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Değeri</a:t>
                      </a:r>
                      <a:r>
                        <a:rPr lang="en-US" dirty="0"/>
                        <a:t> (VD)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5.000.000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20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Maruz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Kalma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Faktörü</a:t>
                      </a:r>
                      <a:r>
                        <a:rPr lang="en-US" dirty="0"/>
                        <a:t> (MKF)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0,25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8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Beklenen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Kayıp</a:t>
                      </a:r>
                      <a:r>
                        <a:rPr lang="en-US" dirty="0"/>
                        <a:t> (BK)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BK = 5.000.000 x 0,25 = </a:t>
                      </a:r>
                      <a:r>
                        <a:rPr lang="en-US" b="1" dirty="0"/>
                        <a:t>1.250.000</a:t>
                      </a:r>
                      <a:endParaRPr lang="tr-T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404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Yıllık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Gerçekleşme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Oranı</a:t>
                      </a:r>
                      <a:r>
                        <a:rPr lang="en-US" dirty="0"/>
                        <a:t> (YGO)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/ 20 = </a:t>
                      </a:r>
                      <a:r>
                        <a:rPr lang="en-US" b="1" dirty="0"/>
                        <a:t>0,05</a:t>
                      </a:r>
                      <a:endParaRPr lang="tr-T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065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Beklenen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Yıllık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Kayıp</a:t>
                      </a:r>
                      <a:r>
                        <a:rPr lang="en-US" dirty="0"/>
                        <a:t> (BYK)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BYK = 1.250.000 x 0,05 = </a:t>
                      </a:r>
                      <a:r>
                        <a:rPr lang="en-US" b="1" dirty="0"/>
                        <a:t>62.500 TL</a:t>
                      </a:r>
                      <a:endParaRPr lang="tr-T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60697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7897B5D-0624-4030-95F6-264ABB86E37B}"/>
              </a:ext>
            </a:extLst>
          </p:cNvPr>
          <p:cNvSpPr txBox="1"/>
          <p:nvPr/>
        </p:nvSpPr>
        <p:spPr>
          <a:xfrm>
            <a:off x="980244" y="6144428"/>
            <a:ext cx="8576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BYK (62.500) &lt; </a:t>
            </a:r>
            <a:r>
              <a:rPr lang="en-US" b="1" dirty="0" err="1"/>
              <a:t>Yıllık</a:t>
            </a:r>
            <a:r>
              <a:rPr lang="en-US" b="1" dirty="0"/>
              <a:t> </a:t>
            </a:r>
            <a:r>
              <a:rPr lang="en-US" b="1" dirty="0" err="1"/>
              <a:t>Sigorta</a:t>
            </a:r>
            <a:r>
              <a:rPr lang="en-US" b="1" dirty="0"/>
              <a:t> </a:t>
            </a:r>
            <a:r>
              <a:rPr lang="en-US" b="1" dirty="0" err="1"/>
              <a:t>Bedeli</a:t>
            </a:r>
            <a:r>
              <a:rPr lang="en-US" b="1" dirty="0"/>
              <a:t> (100.000) =&gt; </a:t>
            </a:r>
            <a:r>
              <a:rPr lang="en-US" b="1" dirty="0" err="1"/>
              <a:t>Sigorta</a:t>
            </a:r>
            <a:r>
              <a:rPr lang="en-US" b="1" dirty="0"/>
              <a:t> </a:t>
            </a:r>
            <a:r>
              <a:rPr lang="en-US" b="1" dirty="0" err="1"/>
              <a:t>yaptırılmasına</a:t>
            </a:r>
            <a:r>
              <a:rPr lang="en-US" b="1" dirty="0"/>
              <a:t> </a:t>
            </a:r>
            <a:r>
              <a:rPr lang="en-US" b="1" dirty="0" err="1"/>
              <a:t>gerek</a:t>
            </a:r>
            <a:r>
              <a:rPr lang="en-US" b="1" dirty="0"/>
              <a:t> </a:t>
            </a:r>
            <a:r>
              <a:rPr lang="en-US" b="1" dirty="0" err="1"/>
              <a:t>yoktur</a:t>
            </a:r>
            <a:r>
              <a:rPr lang="en-US" b="1" dirty="0"/>
              <a:t>.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1722196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88532-C40F-454D-BD0C-AC22A9BBA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Saldırı</a:t>
            </a:r>
            <a:r>
              <a:rPr lang="en-US" dirty="0"/>
              <a:t> </a:t>
            </a:r>
            <a:r>
              <a:rPr lang="en-US" dirty="0" err="1"/>
              <a:t>Yüzey</a:t>
            </a:r>
            <a:r>
              <a:rPr lang="en-US" dirty="0"/>
              <a:t> </a:t>
            </a:r>
            <a:r>
              <a:rPr lang="en-US" dirty="0" err="1"/>
              <a:t>Analizi</a:t>
            </a:r>
            <a:r>
              <a:rPr lang="en-US" dirty="0"/>
              <a:t> (Attack Surface Analysis)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7356D-7FF7-4DA0-A608-1F98046F8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Saldırı</a:t>
            </a:r>
            <a:r>
              <a:rPr lang="en-US" dirty="0"/>
              <a:t> </a:t>
            </a:r>
            <a:r>
              <a:rPr lang="en-US" dirty="0" err="1"/>
              <a:t>Yüzeyi</a:t>
            </a:r>
            <a:r>
              <a:rPr lang="en-US" dirty="0"/>
              <a:t>”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zayıf</a:t>
            </a:r>
            <a:r>
              <a:rPr lang="en-US" dirty="0"/>
              <a:t> </a:t>
            </a:r>
            <a:r>
              <a:rPr lang="en-US" dirty="0" err="1"/>
              <a:t>nokta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düşünülebilir</a:t>
            </a:r>
            <a:r>
              <a:rPr lang="en-US" dirty="0"/>
              <a:t>. Bir </a:t>
            </a:r>
            <a:r>
              <a:rPr lang="en-US" dirty="0" err="1"/>
              <a:t>saldırının</a:t>
            </a:r>
            <a:r>
              <a:rPr lang="en-US" dirty="0"/>
              <a:t> </a:t>
            </a:r>
            <a:r>
              <a:rPr lang="en-US" dirty="0" err="1"/>
              <a:t>olması</a:t>
            </a:r>
            <a:r>
              <a:rPr lang="en-US" dirty="0"/>
              <a:t> </a:t>
            </a:r>
            <a:r>
              <a:rPr lang="en-US" dirty="0" err="1"/>
              <a:t>durumunda</a:t>
            </a:r>
            <a:r>
              <a:rPr lang="en-US" dirty="0"/>
              <a:t> “</a:t>
            </a:r>
            <a:r>
              <a:rPr lang="en-US" dirty="0" err="1"/>
              <a:t>saldırı</a:t>
            </a:r>
            <a:r>
              <a:rPr lang="en-US" dirty="0"/>
              <a:t> </a:t>
            </a:r>
            <a:r>
              <a:rPr lang="en-US" dirty="0" err="1"/>
              <a:t>yüzeyi”ni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sisteme</a:t>
            </a:r>
            <a:r>
              <a:rPr lang="en-US" dirty="0"/>
              <a:t> </a:t>
            </a:r>
            <a:r>
              <a:rPr lang="en-US" dirty="0" err="1"/>
              <a:t>yetkisiz</a:t>
            </a:r>
            <a:r>
              <a:rPr lang="en-US" dirty="0"/>
              <a:t> </a:t>
            </a:r>
            <a:r>
              <a:rPr lang="en-US" dirty="0" err="1"/>
              <a:t>erişim</a:t>
            </a:r>
            <a:r>
              <a:rPr lang="en-US" dirty="0"/>
              <a:t> </a:t>
            </a:r>
            <a:r>
              <a:rPr lang="en-US" dirty="0" err="1"/>
              <a:t>sağlanabilir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bilgi</a:t>
            </a:r>
            <a:r>
              <a:rPr lang="en-US" dirty="0"/>
              <a:t> </a:t>
            </a:r>
            <a:r>
              <a:rPr lang="en-US" dirty="0" err="1"/>
              <a:t>güvenliği</a:t>
            </a:r>
            <a:r>
              <a:rPr lang="en-US" dirty="0"/>
              <a:t> </a:t>
            </a:r>
            <a:r>
              <a:rPr lang="en-US" dirty="0" err="1"/>
              <a:t>riski</a:t>
            </a:r>
            <a:r>
              <a:rPr lang="en-US" dirty="0"/>
              <a:t> </a:t>
            </a:r>
            <a:r>
              <a:rPr lang="en-US" dirty="0" err="1"/>
              <a:t>oluşturabilir</a:t>
            </a:r>
            <a:r>
              <a:rPr lang="en-US" dirty="0"/>
              <a:t>. </a:t>
            </a:r>
            <a:endParaRPr lang="tr-T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6D74A9-0643-4FA2-AA36-809BA9BF51ED}"/>
              </a:ext>
            </a:extLst>
          </p:cNvPr>
          <p:cNvSpPr txBox="1"/>
          <p:nvPr/>
        </p:nvSpPr>
        <p:spPr>
          <a:xfrm>
            <a:off x="1571347" y="3448142"/>
            <a:ext cx="8114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</a:t>
            </a:r>
            <a:r>
              <a:rPr lang="en-US" dirty="0" err="1"/>
              <a:t>önemli</a:t>
            </a:r>
            <a:r>
              <a:rPr lang="en-US" dirty="0"/>
              <a:t> </a:t>
            </a:r>
            <a:r>
              <a:rPr lang="en-US" dirty="0" err="1"/>
              <a:t>saldırı</a:t>
            </a:r>
            <a:r>
              <a:rPr lang="en-US" dirty="0"/>
              <a:t> </a:t>
            </a:r>
            <a:r>
              <a:rPr lang="en-US" dirty="0" err="1"/>
              <a:t>yüzeyi</a:t>
            </a:r>
            <a:r>
              <a:rPr lang="en-US" dirty="0"/>
              <a:t> </a:t>
            </a:r>
            <a:r>
              <a:rPr lang="en-US" dirty="0" err="1"/>
              <a:t>vardır</a:t>
            </a:r>
            <a:r>
              <a:rPr lang="en-US" dirty="0"/>
              <a:t> (BT </a:t>
            </a:r>
            <a:r>
              <a:rPr lang="en-US" dirty="0" err="1"/>
              <a:t>sistemleri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Uygulamalar</a:t>
            </a:r>
            <a:r>
              <a:rPr lang="en-US" dirty="0"/>
              <a:t> (Application)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Kullanıcılar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Network (</a:t>
            </a:r>
            <a:r>
              <a:rPr lang="en-US" dirty="0" err="1"/>
              <a:t>ağ</a:t>
            </a:r>
            <a:r>
              <a:rPr lang="en-US" dirty="0"/>
              <a:t>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54032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C7D7B-8AC7-4D7E-B8B3-FBDACBDF4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Uygulamalar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Saldırı</a:t>
            </a:r>
            <a:r>
              <a:rPr lang="en-US" dirty="0"/>
              <a:t> </a:t>
            </a:r>
            <a:r>
              <a:rPr lang="en-US" dirty="0" err="1"/>
              <a:t>Yüzeyi</a:t>
            </a:r>
            <a:r>
              <a:rPr lang="en-US" dirty="0"/>
              <a:t> (Application Attack Surface)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A1ED2-67A3-444D-8DB7-B5F8621DA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Uygulamalar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saldırı</a:t>
            </a:r>
            <a:r>
              <a:rPr lang="en-US" dirty="0"/>
              <a:t> </a:t>
            </a:r>
            <a:r>
              <a:rPr lang="en-US" dirty="0" err="1"/>
              <a:t>yüzeyi</a:t>
            </a:r>
            <a:r>
              <a:rPr lang="en-US" dirty="0"/>
              <a:t> </a:t>
            </a:r>
            <a:r>
              <a:rPr lang="en-US" dirty="0" err="1"/>
              <a:t>analizi</a:t>
            </a:r>
            <a:r>
              <a:rPr lang="en-US" dirty="0"/>
              <a:t> </a:t>
            </a:r>
            <a:r>
              <a:rPr lang="en-US" dirty="0" err="1"/>
              <a:t>yapılırken</a:t>
            </a:r>
            <a:r>
              <a:rPr lang="en-US" dirty="0"/>
              <a:t>:</a:t>
            </a:r>
          </a:p>
          <a:p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kodunun</a:t>
            </a:r>
            <a:r>
              <a:rPr lang="en-US" dirty="0"/>
              <a:t> </a:t>
            </a:r>
            <a:r>
              <a:rPr lang="en-US" dirty="0" err="1"/>
              <a:t>büyüklüğü</a:t>
            </a:r>
            <a:endParaRPr lang="en-US" dirty="0"/>
          </a:p>
          <a:p>
            <a:r>
              <a:rPr lang="en-US" dirty="0"/>
              <a:t>Veri </a:t>
            </a:r>
            <a:r>
              <a:rPr lang="en-US" dirty="0" err="1"/>
              <a:t>girişi</a:t>
            </a:r>
            <a:endParaRPr lang="en-US" dirty="0"/>
          </a:p>
          <a:p>
            <a:r>
              <a:rPr lang="en-US" dirty="0"/>
              <a:t>Sistem </a:t>
            </a:r>
            <a:r>
              <a:rPr lang="en-US" dirty="0" err="1"/>
              <a:t>servisleri</a:t>
            </a:r>
            <a:endParaRPr lang="en-US" dirty="0"/>
          </a:p>
          <a:p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haberleşme</a:t>
            </a:r>
            <a:r>
              <a:rPr lang="en-US" dirty="0"/>
              <a:t> </a:t>
            </a:r>
            <a:r>
              <a:rPr lang="en-US" dirty="0" err="1"/>
              <a:t>portları</a:t>
            </a:r>
            <a:r>
              <a:rPr lang="en-US" dirty="0"/>
              <a:t> (Network Communication Ports)</a:t>
            </a:r>
          </a:p>
          <a:p>
            <a:endParaRPr lang="en-US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82651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FD90E-663F-4B37-A50B-693414DDF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Saldırı</a:t>
            </a:r>
            <a:r>
              <a:rPr lang="en-US" dirty="0"/>
              <a:t> </a:t>
            </a:r>
            <a:r>
              <a:rPr lang="en-US" dirty="0" err="1"/>
              <a:t>Yüzeyi</a:t>
            </a:r>
            <a:r>
              <a:rPr lang="en-US" dirty="0"/>
              <a:t> (Network Attack Surface)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70597-DACA-4025-A94A-B558A33C4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Network (</a:t>
            </a:r>
            <a:r>
              <a:rPr lang="en-US" dirty="0" err="1"/>
              <a:t>ağ</a:t>
            </a:r>
            <a:r>
              <a:rPr lang="en-US" dirty="0"/>
              <a:t>)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saldırı</a:t>
            </a:r>
            <a:r>
              <a:rPr lang="en-US" dirty="0"/>
              <a:t> </a:t>
            </a:r>
            <a:r>
              <a:rPr lang="en-US" dirty="0" err="1"/>
              <a:t>yüzeyi</a:t>
            </a:r>
            <a:r>
              <a:rPr lang="en-US" dirty="0"/>
              <a:t> </a:t>
            </a:r>
            <a:r>
              <a:rPr lang="en-US" dirty="0" err="1"/>
              <a:t>analizi</a:t>
            </a:r>
            <a:r>
              <a:rPr lang="en-US" dirty="0"/>
              <a:t> </a:t>
            </a:r>
            <a:r>
              <a:rPr lang="en-US" dirty="0" err="1"/>
              <a:t>yapılırken</a:t>
            </a:r>
            <a:r>
              <a:rPr lang="en-US" dirty="0"/>
              <a:t>:</a:t>
            </a:r>
          </a:p>
          <a:p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tasarımı</a:t>
            </a:r>
            <a:endParaRPr lang="en-US" dirty="0"/>
          </a:p>
          <a:p>
            <a:r>
              <a:rPr lang="en-US" dirty="0" err="1"/>
              <a:t>Kritik</a:t>
            </a:r>
            <a:r>
              <a:rPr lang="en-US" dirty="0"/>
              <a:t> </a:t>
            </a: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sistemlerin</a:t>
            </a:r>
            <a:r>
              <a:rPr lang="en-US" dirty="0"/>
              <a:t> </a:t>
            </a:r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içindeki</a:t>
            </a:r>
            <a:r>
              <a:rPr lang="en-US" dirty="0"/>
              <a:t> </a:t>
            </a:r>
            <a:r>
              <a:rPr lang="en-US" dirty="0" err="1"/>
              <a:t>yerleşimi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erişimi</a:t>
            </a:r>
            <a:endParaRPr lang="en-US" dirty="0"/>
          </a:p>
          <a:p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firewall’ların</a:t>
            </a:r>
            <a:r>
              <a:rPr lang="en-US" dirty="0"/>
              <a:t> </a:t>
            </a:r>
            <a:r>
              <a:rPr lang="en-US" dirty="0" err="1"/>
              <a:t>konfigürasyonu</a:t>
            </a:r>
            <a:endParaRPr lang="en-US" dirty="0"/>
          </a:p>
          <a:p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araçları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cihazları</a:t>
            </a:r>
            <a:r>
              <a:rPr lang="en-US" dirty="0"/>
              <a:t> (IDS, IPS, VPN, </a:t>
            </a:r>
            <a:r>
              <a:rPr lang="en-US" dirty="0" err="1"/>
              <a:t>vb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IDS: Intrusion Detection System (</a:t>
            </a:r>
            <a:r>
              <a:rPr lang="en-US" dirty="0" err="1"/>
              <a:t>Yetkisiz</a:t>
            </a:r>
            <a:r>
              <a:rPr lang="en-US" dirty="0"/>
              <a:t> </a:t>
            </a:r>
            <a:r>
              <a:rPr lang="en-US" dirty="0" err="1"/>
              <a:t>erişim</a:t>
            </a:r>
            <a:r>
              <a:rPr lang="en-US" dirty="0"/>
              <a:t> </a:t>
            </a:r>
            <a:r>
              <a:rPr lang="en-US" dirty="0" err="1"/>
              <a:t>algılama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IPS: Intrusion Prevention System (</a:t>
            </a:r>
            <a:r>
              <a:rPr lang="en-US" dirty="0" err="1"/>
              <a:t>Yetkisiz</a:t>
            </a:r>
            <a:r>
              <a:rPr lang="en-US" dirty="0"/>
              <a:t> </a:t>
            </a:r>
            <a:r>
              <a:rPr lang="en-US" dirty="0" err="1"/>
              <a:t>erişimi</a:t>
            </a:r>
            <a:r>
              <a:rPr lang="en-US" dirty="0"/>
              <a:t> </a:t>
            </a:r>
            <a:r>
              <a:rPr lang="en-US" dirty="0" err="1"/>
              <a:t>engelleme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VPN: Virtual Private Network (</a:t>
            </a:r>
            <a:r>
              <a:rPr lang="en-US" dirty="0" err="1"/>
              <a:t>Sanal</a:t>
            </a:r>
            <a:r>
              <a:rPr lang="en-US" dirty="0"/>
              <a:t> Özel </a:t>
            </a:r>
            <a:r>
              <a:rPr lang="en-US" dirty="0" err="1"/>
              <a:t>Ağ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31274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34238-F395-46A3-99FC-122FDFEC2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Saldırı</a:t>
            </a:r>
            <a:r>
              <a:rPr lang="en-US" dirty="0"/>
              <a:t> </a:t>
            </a:r>
            <a:r>
              <a:rPr lang="en-US" dirty="0" err="1"/>
              <a:t>Yüzeyi</a:t>
            </a:r>
            <a:r>
              <a:rPr lang="en-US" dirty="0"/>
              <a:t> (User Attack Surface)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9CC3B-E536-40D3-B9C3-90A4C711D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saldırı</a:t>
            </a:r>
            <a:r>
              <a:rPr lang="en-US" dirty="0"/>
              <a:t> </a:t>
            </a:r>
            <a:r>
              <a:rPr lang="en-US" dirty="0" err="1"/>
              <a:t>yüzeyi</a:t>
            </a:r>
            <a:r>
              <a:rPr lang="en-US" dirty="0"/>
              <a:t> </a:t>
            </a:r>
            <a:r>
              <a:rPr lang="en-US" dirty="0" err="1"/>
              <a:t>analiz</a:t>
            </a:r>
            <a:r>
              <a:rPr lang="en-US" dirty="0"/>
              <a:t> </a:t>
            </a:r>
            <a:r>
              <a:rPr lang="en-US" dirty="0" err="1"/>
              <a:t>edilirken</a:t>
            </a:r>
            <a:r>
              <a:rPr lang="en-US" dirty="0"/>
              <a:t>:</a:t>
            </a:r>
          </a:p>
          <a:p>
            <a:r>
              <a:rPr lang="en-US" dirty="0" err="1"/>
              <a:t>Kullanıcıların</a:t>
            </a:r>
            <a:r>
              <a:rPr lang="en-US" dirty="0"/>
              <a:t> </a:t>
            </a:r>
            <a:r>
              <a:rPr lang="en-US" dirty="0" err="1"/>
              <a:t>siber</a:t>
            </a:r>
            <a:r>
              <a:rPr lang="en-US" dirty="0"/>
              <a:t> </a:t>
            </a:r>
            <a:r>
              <a:rPr lang="en-US" dirty="0" err="1"/>
              <a:t>tehlikelere</a:t>
            </a:r>
            <a:r>
              <a:rPr lang="en-US" dirty="0"/>
              <a:t> </a:t>
            </a:r>
            <a:r>
              <a:rPr lang="en-US" dirty="0" err="1"/>
              <a:t>karşı</a:t>
            </a:r>
            <a:r>
              <a:rPr lang="en-US" dirty="0"/>
              <a:t> </a:t>
            </a:r>
            <a:r>
              <a:rPr lang="en-US" dirty="0" err="1"/>
              <a:t>farkında</a:t>
            </a:r>
            <a:r>
              <a:rPr lang="en-US" dirty="0"/>
              <a:t> </a:t>
            </a:r>
            <a:r>
              <a:rPr lang="en-US" dirty="0" err="1"/>
              <a:t>olmaları</a:t>
            </a:r>
            <a:r>
              <a:rPr lang="en-US" dirty="0"/>
              <a:t>, </a:t>
            </a:r>
            <a:r>
              <a:rPr lang="en-US" dirty="0" err="1"/>
              <a:t>eğitim</a:t>
            </a:r>
            <a:r>
              <a:rPr lang="en-US" dirty="0"/>
              <a:t> </a:t>
            </a:r>
            <a:r>
              <a:rPr lang="en-US" dirty="0" err="1"/>
              <a:t>almış</a:t>
            </a:r>
            <a:r>
              <a:rPr lang="en-US" dirty="0"/>
              <a:t> </a:t>
            </a:r>
            <a:r>
              <a:rPr lang="en-US" dirty="0" err="1"/>
              <a:t>olmaları</a:t>
            </a:r>
            <a:r>
              <a:rPr lang="en-US" dirty="0"/>
              <a:t>, </a:t>
            </a:r>
            <a:r>
              <a:rPr lang="en-US" dirty="0" err="1"/>
              <a:t>şirket</a:t>
            </a:r>
            <a:r>
              <a:rPr lang="en-US" dirty="0"/>
              <a:t> </a:t>
            </a:r>
            <a:r>
              <a:rPr lang="en-US" dirty="0" err="1"/>
              <a:t>içi</a:t>
            </a:r>
            <a:r>
              <a:rPr lang="en-US" dirty="0"/>
              <a:t> </a:t>
            </a:r>
            <a:r>
              <a:rPr lang="en-US" dirty="0" err="1"/>
              <a:t>prosedürler</a:t>
            </a:r>
            <a:r>
              <a:rPr lang="en-US" dirty="0"/>
              <a:t> vb.</a:t>
            </a:r>
          </a:p>
          <a:p>
            <a:r>
              <a:rPr lang="en-US" dirty="0" err="1"/>
              <a:t>Sosyal</a:t>
            </a:r>
            <a:r>
              <a:rPr lang="en-US" dirty="0"/>
              <a:t> </a:t>
            </a:r>
            <a:r>
              <a:rPr lang="en-US" dirty="0" err="1"/>
              <a:t>mühendislik</a:t>
            </a:r>
            <a:r>
              <a:rPr lang="en-US" dirty="0"/>
              <a:t> </a:t>
            </a:r>
            <a:r>
              <a:rPr lang="en-US" dirty="0" err="1"/>
              <a:t>riski</a:t>
            </a:r>
            <a:endParaRPr lang="en-US" dirty="0"/>
          </a:p>
          <a:p>
            <a:r>
              <a:rPr lang="en-US" dirty="0" err="1"/>
              <a:t>İnsan</a:t>
            </a:r>
            <a:r>
              <a:rPr lang="en-US" dirty="0"/>
              <a:t> </a:t>
            </a:r>
            <a:r>
              <a:rPr lang="en-US" dirty="0" err="1"/>
              <a:t>hatası</a:t>
            </a:r>
            <a:r>
              <a:rPr lang="en-US" dirty="0"/>
              <a:t> </a:t>
            </a:r>
            <a:r>
              <a:rPr lang="en-US" dirty="0" err="1"/>
              <a:t>potansiyeli</a:t>
            </a:r>
            <a:endParaRPr lang="en-US" dirty="0"/>
          </a:p>
          <a:p>
            <a:r>
              <a:rPr lang="en-US" dirty="0" err="1"/>
              <a:t>Şüpheli</a:t>
            </a:r>
            <a:r>
              <a:rPr lang="en-US" dirty="0"/>
              <a:t> </a:t>
            </a:r>
            <a:r>
              <a:rPr lang="en-US" dirty="0" err="1"/>
              <a:t>davranış</a:t>
            </a:r>
            <a:r>
              <a:rPr lang="en-US" dirty="0"/>
              <a:t> </a:t>
            </a:r>
            <a:r>
              <a:rPr lang="en-US" dirty="0" err="1"/>
              <a:t>riski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18673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5C816-4A4C-472F-B2F7-78D06D101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VARLIKLAR (BİLGİ SİSTEMLERİ)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0F9AF-E614-4B25-ADA7-7F26AEC35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İnsan</a:t>
            </a:r>
            <a:r>
              <a:rPr lang="en-US" dirty="0"/>
              <a:t> </a:t>
            </a:r>
            <a:r>
              <a:rPr lang="en-US" dirty="0" err="1"/>
              <a:t>kaynağı</a:t>
            </a:r>
            <a:endParaRPr lang="en-US" dirty="0"/>
          </a:p>
          <a:p>
            <a:r>
              <a:rPr lang="en-US" dirty="0"/>
              <a:t>Bilgi</a:t>
            </a:r>
          </a:p>
          <a:p>
            <a:r>
              <a:rPr lang="en-US" dirty="0"/>
              <a:t>Veri</a:t>
            </a:r>
          </a:p>
          <a:p>
            <a:r>
              <a:rPr lang="en-US" dirty="0" err="1"/>
              <a:t>Donanımlar</a:t>
            </a:r>
            <a:endParaRPr lang="en-US" dirty="0"/>
          </a:p>
          <a:p>
            <a:r>
              <a:rPr lang="en-US" dirty="0" err="1"/>
              <a:t>Yazılımlar</a:t>
            </a:r>
            <a:endParaRPr lang="en-US" dirty="0"/>
          </a:p>
          <a:p>
            <a:r>
              <a:rPr lang="en-US" dirty="0" err="1"/>
              <a:t>İş</a:t>
            </a:r>
            <a:r>
              <a:rPr lang="en-US" dirty="0"/>
              <a:t> </a:t>
            </a:r>
            <a:r>
              <a:rPr lang="en-US" dirty="0" err="1"/>
              <a:t>süreçleri</a:t>
            </a:r>
            <a:r>
              <a:rPr lang="en-US" dirty="0"/>
              <a:t> (knowhow)</a:t>
            </a:r>
          </a:p>
          <a:p>
            <a:pPr marL="0" indent="0">
              <a:buNone/>
            </a:pPr>
            <a:endParaRPr lang="en-US" dirty="0"/>
          </a:p>
          <a:p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C67809-0527-4936-9BCB-4F4300E94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374" y="1619250"/>
            <a:ext cx="6500536" cy="3990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14523A-9184-4A65-8136-F676F93FD79F}"/>
              </a:ext>
            </a:extLst>
          </p:cNvPr>
          <p:cNvSpPr txBox="1"/>
          <p:nvPr/>
        </p:nvSpPr>
        <p:spPr>
          <a:xfrm>
            <a:off x="5335480" y="5743852"/>
            <a:ext cx="6525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https://bbozkurt.files.wordpress.com/2015/08/aqasq.jpg</a:t>
            </a:r>
          </a:p>
        </p:txBody>
      </p:sp>
    </p:spTree>
    <p:extLst>
      <p:ext uri="{BB962C8B-B14F-4D97-AF65-F5344CB8AC3E}">
        <p14:creationId xmlns:p14="http://schemas.microsoft.com/office/powerpoint/2010/main" val="2390901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1194</Words>
  <Application>Microsoft Office PowerPoint</Application>
  <PresentationFormat>Widescreen</PresentationFormat>
  <Paragraphs>155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roboto</vt:lpstr>
      <vt:lpstr>Office Theme</vt:lpstr>
      <vt:lpstr>6. Hafta</vt:lpstr>
      <vt:lpstr>Nitel Risk Analizi (Qualitative RA)</vt:lpstr>
      <vt:lpstr>Nicel Risk Değerlendirmesi (Quantitative)</vt:lpstr>
      <vt:lpstr>Nicel Risk Değerlendirmesi</vt:lpstr>
      <vt:lpstr>Saldırı Yüzey Analizi (Attack Surface Analysis)</vt:lpstr>
      <vt:lpstr>Uygulamalar için Saldırı Yüzeyi (Application Attack Surface)</vt:lpstr>
      <vt:lpstr>Ağ Saldırı Yüzeyi (Network Attack Surface)</vt:lpstr>
      <vt:lpstr>Kullanıcı Saldırı Yüzeyi (User Attack Surface)</vt:lpstr>
      <vt:lpstr>VARLIKLAR (BİLGİ SİSTEMLERİ)</vt:lpstr>
      <vt:lpstr>Varlıkların Belirlenmesi ve Sınıflandırılması Süreci</vt:lpstr>
      <vt:lpstr>Verilerin Saklanması (Data Retention)</vt:lpstr>
      <vt:lpstr>Verilerin Saklanması</vt:lpstr>
      <vt:lpstr>Verinin 3 hali (Data State)</vt:lpstr>
      <vt:lpstr>Erişim Kontrolü (Access Control)</vt:lpstr>
      <vt:lpstr>Erişim Kontrol Stratejileri ve Türleri</vt:lpstr>
      <vt:lpstr>Önleyici Kontroller</vt:lpstr>
      <vt:lpstr>Tespit Edici Kontroller</vt:lpstr>
      <vt:lpstr>Düzeltici Kontroller</vt:lpstr>
      <vt:lpstr>Kurtarma Kontrolleri</vt:lpstr>
      <vt:lpstr>Caydırıcı Kontroller</vt:lpstr>
      <vt:lpstr>Telafi Edici Kontroller</vt:lpstr>
      <vt:lpstr>Fiziksel Kontroller</vt:lpstr>
      <vt:lpstr>Malware (Kötü Amaçlı Yazılımlar) Tehditleri</vt:lpstr>
      <vt:lpstr>Buffer Overflow</vt:lpstr>
      <vt:lpstr>OWASP İlk 10 Güvenlik Riski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 Hafta</dc:title>
  <dc:creator>Yasar Kucukefe</dc:creator>
  <cp:lastModifiedBy>Yasar Kucukefe</cp:lastModifiedBy>
  <cp:revision>6</cp:revision>
  <dcterms:created xsi:type="dcterms:W3CDTF">2021-10-14T05:54:30Z</dcterms:created>
  <dcterms:modified xsi:type="dcterms:W3CDTF">2022-11-16T13:57:01Z</dcterms:modified>
</cp:coreProperties>
</file>