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C7FFA-DE73-437F-8502-15C71CD2F140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9D5EF172-023E-4155-AFBE-924420E6356C}">
      <dgm:prSet phldrT="[Text]"/>
      <dgm:spPr/>
      <dgm:t>
        <a:bodyPr/>
        <a:lstStyle/>
        <a:p>
          <a:r>
            <a:rPr lang="en-US" dirty="0" err="1"/>
            <a:t>Erişim</a:t>
          </a:r>
          <a:r>
            <a:rPr lang="en-US" dirty="0"/>
            <a:t> </a:t>
          </a:r>
          <a:r>
            <a:rPr lang="en-US" dirty="0" err="1"/>
            <a:t>Kontrolü</a:t>
          </a:r>
          <a:endParaRPr lang="tr-TR" dirty="0"/>
        </a:p>
      </dgm:t>
    </dgm:pt>
    <dgm:pt modelId="{9F217DBE-A338-427A-9FCD-29CAD8079253}" type="parTrans" cxnId="{D15C4027-C457-404B-A709-33AADE0D2BC5}">
      <dgm:prSet/>
      <dgm:spPr/>
      <dgm:t>
        <a:bodyPr/>
        <a:lstStyle/>
        <a:p>
          <a:endParaRPr lang="tr-TR"/>
        </a:p>
      </dgm:t>
    </dgm:pt>
    <dgm:pt modelId="{327D23AC-EFC1-4F52-9483-0F2D506EF304}" type="sibTrans" cxnId="{D15C4027-C457-404B-A709-33AADE0D2BC5}">
      <dgm:prSet/>
      <dgm:spPr/>
      <dgm:t>
        <a:bodyPr/>
        <a:lstStyle/>
        <a:p>
          <a:endParaRPr lang="tr-TR"/>
        </a:p>
      </dgm:t>
    </dgm:pt>
    <dgm:pt modelId="{CB872E94-1556-4884-AAA5-631D229F0026}">
      <dgm:prSet phldrT="[Text]"/>
      <dgm:spPr/>
      <dgm:t>
        <a:bodyPr/>
        <a:lstStyle/>
        <a:p>
          <a:r>
            <a:rPr lang="en-US" dirty="0" err="1"/>
            <a:t>Önleyici</a:t>
          </a:r>
          <a:endParaRPr lang="tr-TR" dirty="0"/>
        </a:p>
      </dgm:t>
    </dgm:pt>
    <dgm:pt modelId="{F074F7F2-E8C7-4210-BA5B-4EDE875AD13F}" type="parTrans" cxnId="{51C97458-6BD6-4406-A03C-0393BA89F130}">
      <dgm:prSet/>
      <dgm:spPr/>
      <dgm:t>
        <a:bodyPr/>
        <a:lstStyle/>
        <a:p>
          <a:endParaRPr lang="tr-TR"/>
        </a:p>
      </dgm:t>
    </dgm:pt>
    <dgm:pt modelId="{CF40F9C6-6088-4C47-A954-BEDE4AFAF3BD}" type="sibTrans" cxnId="{51C97458-6BD6-4406-A03C-0393BA89F130}">
      <dgm:prSet/>
      <dgm:spPr/>
      <dgm:t>
        <a:bodyPr/>
        <a:lstStyle/>
        <a:p>
          <a:endParaRPr lang="tr-TR"/>
        </a:p>
      </dgm:t>
    </dgm:pt>
    <dgm:pt modelId="{43E6F3E7-9402-4615-938C-2163E68637AD}">
      <dgm:prSet phldrT="[Text]"/>
      <dgm:spPr/>
      <dgm:t>
        <a:bodyPr/>
        <a:lstStyle/>
        <a:p>
          <a:r>
            <a:rPr lang="en-US" dirty="0" err="1"/>
            <a:t>Tespit</a:t>
          </a:r>
          <a:r>
            <a:rPr lang="en-US" dirty="0"/>
            <a:t> </a:t>
          </a:r>
          <a:r>
            <a:rPr lang="en-US" dirty="0" err="1"/>
            <a:t>edici</a:t>
          </a:r>
          <a:endParaRPr lang="tr-TR" dirty="0"/>
        </a:p>
      </dgm:t>
    </dgm:pt>
    <dgm:pt modelId="{919FDCAF-5E75-4EFA-B7D6-226B40422336}" type="parTrans" cxnId="{CC7A878E-6FAF-455F-97E3-53582D0B9D79}">
      <dgm:prSet/>
      <dgm:spPr/>
      <dgm:t>
        <a:bodyPr/>
        <a:lstStyle/>
        <a:p>
          <a:endParaRPr lang="tr-TR"/>
        </a:p>
      </dgm:t>
    </dgm:pt>
    <dgm:pt modelId="{91E4E030-8007-4EBB-B212-F9CC72AEF8A3}" type="sibTrans" cxnId="{CC7A878E-6FAF-455F-97E3-53582D0B9D79}">
      <dgm:prSet/>
      <dgm:spPr/>
      <dgm:t>
        <a:bodyPr/>
        <a:lstStyle/>
        <a:p>
          <a:endParaRPr lang="tr-TR"/>
        </a:p>
      </dgm:t>
    </dgm:pt>
    <dgm:pt modelId="{6036B54A-5F37-47DD-92B1-CA1CF473AEC0}">
      <dgm:prSet phldrT="[Text]"/>
      <dgm:spPr/>
      <dgm:t>
        <a:bodyPr/>
        <a:lstStyle/>
        <a:p>
          <a:r>
            <a:rPr lang="en-US" dirty="0" err="1"/>
            <a:t>Düzeltici</a:t>
          </a:r>
          <a:endParaRPr lang="tr-TR" dirty="0"/>
        </a:p>
      </dgm:t>
    </dgm:pt>
    <dgm:pt modelId="{28CFED5C-F36B-4427-9BAA-7034294679A3}" type="parTrans" cxnId="{D6297319-2FC6-4D8B-AD6B-ABD058F1C731}">
      <dgm:prSet/>
      <dgm:spPr/>
      <dgm:t>
        <a:bodyPr/>
        <a:lstStyle/>
        <a:p>
          <a:endParaRPr lang="tr-TR"/>
        </a:p>
      </dgm:t>
    </dgm:pt>
    <dgm:pt modelId="{700FC762-A6CC-4088-948C-B6A6D2428BC5}" type="sibTrans" cxnId="{D6297319-2FC6-4D8B-AD6B-ABD058F1C731}">
      <dgm:prSet/>
      <dgm:spPr/>
      <dgm:t>
        <a:bodyPr/>
        <a:lstStyle/>
        <a:p>
          <a:endParaRPr lang="tr-TR"/>
        </a:p>
      </dgm:t>
    </dgm:pt>
    <dgm:pt modelId="{49BC7619-7650-4D7D-A516-F57C1719C3C5}">
      <dgm:prSet phldrT="[Text]"/>
      <dgm:spPr/>
      <dgm:t>
        <a:bodyPr/>
        <a:lstStyle/>
        <a:p>
          <a:r>
            <a:rPr lang="en-US" dirty="0" err="1"/>
            <a:t>Kurtarma</a:t>
          </a:r>
          <a:endParaRPr lang="tr-TR" dirty="0"/>
        </a:p>
      </dgm:t>
    </dgm:pt>
    <dgm:pt modelId="{342EB59A-DED0-444F-A3FF-944F773820EB}" type="parTrans" cxnId="{C7355386-AFA5-4B08-A132-003BF461F33A}">
      <dgm:prSet/>
      <dgm:spPr/>
      <dgm:t>
        <a:bodyPr/>
        <a:lstStyle/>
        <a:p>
          <a:endParaRPr lang="tr-TR"/>
        </a:p>
      </dgm:t>
    </dgm:pt>
    <dgm:pt modelId="{4A07277C-17EF-4E23-9C3C-0D400DCDC445}" type="sibTrans" cxnId="{C7355386-AFA5-4B08-A132-003BF461F33A}">
      <dgm:prSet/>
      <dgm:spPr/>
      <dgm:t>
        <a:bodyPr/>
        <a:lstStyle/>
        <a:p>
          <a:endParaRPr lang="tr-TR"/>
        </a:p>
      </dgm:t>
    </dgm:pt>
    <dgm:pt modelId="{0864D796-8688-4610-986F-EC278D3D93F0}">
      <dgm:prSet phldrT="[Text]"/>
      <dgm:spPr/>
      <dgm:t>
        <a:bodyPr/>
        <a:lstStyle/>
        <a:p>
          <a:r>
            <a:rPr lang="en-US" dirty="0" err="1"/>
            <a:t>Caydırıcı</a:t>
          </a:r>
          <a:endParaRPr lang="tr-TR" dirty="0"/>
        </a:p>
      </dgm:t>
    </dgm:pt>
    <dgm:pt modelId="{2E196709-2664-4970-85AA-051186E6DE7A}" type="parTrans" cxnId="{9A057891-DD35-4879-8E5C-15A986D92EB0}">
      <dgm:prSet/>
      <dgm:spPr/>
      <dgm:t>
        <a:bodyPr/>
        <a:lstStyle/>
        <a:p>
          <a:endParaRPr lang="tr-TR"/>
        </a:p>
      </dgm:t>
    </dgm:pt>
    <dgm:pt modelId="{C2FFC25E-BBFF-4852-81A0-150FBADB5827}" type="sibTrans" cxnId="{9A057891-DD35-4879-8E5C-15A986D92EB0}">
      <dgm:prSet/>
      <dgm:spPr/>
      <dgm:t>
        <a:bodyPr/>
        <a:lstStyle/>
        <a:p>
          <a:endParaRPr lang="tr-TR"/>
        </a:p>
      </dgm:t>
    </dgm:pt>
    <dgm:pt modelId="{F9EFE2F3-6805-44FF-B4C9-995F369BCBFE}">
      <dgm:prSet phldrT="[Text]"/>
      <dgm:spPr/>
      <dgm:t>
        <a:bodyPr/>
        <a:lstStyle/>
        <a:p>
          <a:r>
            <a:rPr lang="en-US" dirty="0" err="1"/>
            <a:t>Telafi</a:t>
          </a:r>
          <a:r>
            <a:rPr lang="en-US" dirty="0"/>
            <a:t> </a:t>
          </a:r>
          <a:r>
            <a:rPr lang="en-US" dirty="0" err="1"/>
            <a:t>edici</a:t>
          </a:r>
          <a:endParaRPr lang="tr-TR" dirty="0"/>
        </a:p>
      </dgm:t>
    </dgm:pt>
    <dgm:pt modelId="{959F651C-80F8-438A-AA05-6AEED1A4797E}" type="parTrans" cxnId="{FAFF6734-DC73-4762-829B-146B89A6719E}">
      <dgm:prSet/>
      <dgm:spPr/>
      <dgm:t>
        <a:bodyPr/>
        <a:lstStyle/>
        <a:p>
          <a:endParaRPr lang="tr-TR"/>
        </a:p>
      </dgm:t>
    </dgm:pt>
    <dgm:pt modelId="{3B38D449-F43E-4662-9E28-692AE1F504A0}" type="sibTrans" cxnId="{FAFF6734-DC73-4762-829B-146B89A6719E}">
      <dgm:prSet/>
      <dgm:spPr/>
      <dgm:t>
        <a:bodyPr/>
        <a:lstStyle/>
        <a:p>
          <a:endParaRPr lang="tr-TR"/>
        </a:p>
      </dgm:t>
    </dgm:pt>
    <dgm:pt modelId="{18BD43BB-7CBD-478A-A430-5CE797219140}" type="pres">
      <dgm:prSet presAssocID="{D45C7FFA-DE73-437F-8502-15C71CD2F14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B25136B-347E-4D16-BCA7-24FDB21A9F53}" type="pres">
      <dgm:prSet presAssocID="{9D5EF172-023E-4155-AFBE-924420E6356C}" presName="singleCycle" presStyleCnt="0"/>
      <dgm:spPr/>
    </dgm:pt>
    <dgm:pt modelId="{45FEC5E3-F385-4488-811E-5A293730D4DE}" type="pres">
      <dgm:prSet presAssocID="{9D5EF172-023E-4155-AFBE-924420E6356C}" presName="singleCenter" presStyleLbl="node1" presStyleIdx="0" presStyleCnt="7">
        <dgm:presLayoutVars>
          <dgm:chMax val="7"/>
          <dgm:chPref val="7"/>
        </dgm:presLayoutVars>
      </dgm:prSet>
      <dgm:spPr/>
    </dgm:pt>
    <dgm:pt modelId="{EC3C8292-E305-4A5E-BA5D-E3E6C40B56BA}" type="pres">
      <dgm:prSet presAssocID="{F074F7F2-E8C7-4210-BA5B-4EDE875AD13F}" presName="Name56" presStyleLbl="parChTrans1D2" presStyleIdx="0" presStyleCnt="6"/>
      <dgm:spPr/>
    </dgm:pt>
    <dgm:pt modelId="{7C7BCA92-43A8-4046-8EF0-AF6FE44F81F5}" type="pres">
      <dgm:prSet presAssocID="{CB872E94-1556-4884-AAA5-631D229F0026}" presName="text0" presStyleLbl="node1" presStyleIdx="1" presStyleCnt="7">
        <dgm:presLayoutVars>
          <dgm:bulletEnabled val="1"/>
        </dgm:presLayoutVars>
      </dgm:prSet>
      <dgm:spPr/>
    </dgm:pt>
    <dgm:pt modelId="{2013F7E5-EC2B-4307-8428-067DC7152F5B}" type="pres">
      <dgm:prSet presAssocID="{342EB59A-DED0-444F-A3FF-944F773820EB}" presName="Name56" presStyleLbl="parChTrans1D2" presStyleIdx="1" presStyleCnt="6"/>
      <dgm:spPr/>
    </dgm:pt>
    <dgm:pt modelId="{AF95ACBD-558F-4D2E-BF08-3C5550A676DF}" type="pres">
      <dgm:prSet presAssocID="{49BC7619-7650-4D7D-A516-F57C1719C3C5}" presName="text0" presStyleLbl="node1" presStyleIdx="2" presStyleCnt="7">
        <dgm:presLayoutVars>
          <dgm:bulletEnabled val="1"/>
        </dgm:presLayoutVars>
      </dgm:prSet>
      <dgm:spPr/>
    </dgm:pt>
    <dgm:pt modelId="{B53362C7-ACE2-4427-A17A-96B7EDF3378D}" type="pres">
      <dgm:prSet presAssocID="{2E196709-2664-4970-85AA-051186E6DE7A}" presName="Name56" presStyleLbl="parChTrans1D2" presStyleIdx="2" presStyleCnt="6"/>
      <dgm:spPr/>
    </dgm:pt>
    <dgm:pt modelId="{54AA6FB7-CAA3-4251-A12C-0DBBCA15D20B}" type="pres">
      <dgm:prSet presAssocID="{0864D796-8688-4610-986F-EC278D3D93F0}" presName="text0" presStyleLbl="node1" presStyleIdx="3" presStyleCnt="7">
        <dgm:presLayoutVars>
          <dgm:bulletEnabled val="1"/>
        </dgm:presLayoutVars>
      </dgm:prSet>
      <dgm:spPr/>
    </dgm:pt>
    <dgm:pt modelId="{8DCEC327-9FCD-4A70-88CD-686D0F56A93A}" type="pres">
      <dgm:prSet presAssocID="{959F651C-80F8-438A-AA05-6AEED1A4797E}" presName="Name56" presStyleLbl="parChTrans1D2" presStyleIdx="3" presStyleCnt="6"/>
      <dgm:spPr/>
    </dgm:pt>
    <dgm:pt modelId="{6701595C-28FE-42BC-9028-0E7449E0786C}" type="pres">
      <dgm:prSet presAssocID="{F9EFE2F3-6805-44FF-B4C9-995F369BCBFE}" presName="text0" presStyleLbl="node1" presStyleIdx="4" presStyleCnt="7">
        <dgm:presLayoutVars>
          <dgm:bulletEnabled val="1"/>
        </dgm:presLayoutVars>
      </dgm:prSet>
      <dgm:spPr/>
    </dgm:pt>
    <dgm:pt modelId="{B293A678-9FB1-47D3-A881-F8C85AE866A0}" type="pres">
      <dgm:prSet presAssocID="{919FDCAF-5E75-4EFA-B7D6-226B40422336}" presName="Name56" presStyleLbl="parChTrans1D2" presStyleIdx="4" presStyleCnt="6"/>
      <dgm:spPr/>
    </dgm:pt>
    <dgm:pt modelId="{52A175C4-A943-4C6B-B364-661C925E4803}" type="pres">
      <dgm:prSet presAssocID="{43E6F3E7-9402-4615-938C-2163E68637AD}" presName="text0" presStyleLbl="node1" presStyleIdx="5" presStyleCnt="7">
        <dgm:presLayoutVars>
          <dgm:bulletEnabled val="1"/>
        </dgm:presLayoutVars>
      </dgm:prSet>
      <dgm:spPr/>
    </dgm:pt>
    <dgm:pt modelId="{E8F96373-65FF-427F-BA21-8AC8D05D5728}" type="pres">
      <dgm:prSet presAssocID="{28CFED5C-F36B-4427-9BAA-7034294679A3}" presName="Name56" presStyleLbl="parChTrans1D2" presStyleIdx="5" presStyleCnt="6"/>
      <dgm:spPr/>
    </dgm:pt>
    <dgm:pt modelId="{3EEA2B0D-428B-40EA-BEF5-F578100D5C9F}" type="pres">
      <dgm:prSet presAssocID="{6036B54A-5F37-47DD-92B1-CA1CF473AEC0}" presName="text0" presStyleLbl="node1" presStyleIdx="6" presStyleCnt="7">
        <dgm:presLayoutVars>
          <dgm:bulletEnabled val="1"/>
        </dgm:presLayoutVars>
      </dgm:prSet>
      <dgm:spPr/>
    </dgm:pt>
  </dgm:ptLst>
  <dgm:cxnLst>
    <dgm:cxn modelId="{6B208F09-8506-46CB-B62E-8F820435FD21}" type="presOf" srcId="{F074F7F2-E8C7-4210-BA5B-4EDE875AD13F}" destId="{EC3C8292-E305-4A5E-BA5D-E3E6C40B56BA}" srcOrd="0" destOrd="0" presId="urn:microsoft.com/office/officeart/2008/layout/RadialCluster"/>
    <dgm:cxn modelId="{D7CE1310-9708-427F-AA53-3F16C8CBCD8E}" type="presOf" srcId="{CB872E94-1556-4884-AAA5-631D229F0026}" destId="{7C7BCA92-43A8-4046-8EF0-AF6FE44F81F5}" srcOrd="0" destOrd="0" presId="urn:microsoft.com/office/officeart/2008/layout/RadialCluster"/>
    <dgm:cxn modelId="{7D2D0713-7102-453D-9DD8-7F70E5679158}" type="presOf" srcId="{D45C7FFA-DE73-437F-8502-15C71CD2F140}" destId="{18BD43BB-7CBD-478A-A430-5CE797219140}" srcOrd="0" destOrd="0" presId="urn:microsoft.com/office/officeart/2008/layout/RadialCluster"/>
    <dgm:cxn modelId="{8776D817-0FFD-47C9-82C2-78741D5AB404}" type="presOf" srcId="{0864D796-8688-4610-986F-EC278D3D93F0}" destId="{54AA6FB7-CAA3-4251-A12C-0DBBCA15D20B}" srcOrd="0" destOrd="0" presId="urn:microsoft.com/office/officeart/2008/layout/RadialCluster"/>
    <dgm:cxn modelId="{D6297319-2FC6-4D8B-AD6B-ABD058F1C731}" srcId="{9D5EF172-023E-4155-AFBE-924420E6356C}" destId="{6036B54A-5F37-47DD-92B1-CA1CF473AEC0}" srcOrd="5" destOrd="0" parTransId="{28CFED5C-F36B-4427-9BAA-7034294679A3}" sibTransId="{700FC762-A6CC-4088-948C-B6A6D2428BC5}"/>
    <dgm:cxn modelId="{D15C4027-C457-404B-A709-33AADE0D2BC5}" srcId="{D45C7FFA-DE73-437F-8502-15C71CD2F140}" destId="{9D5EF172-023E-4155-AFBE-924420E6356C}" srcOrd="0" destOrd="0" parTransId="{9F217DBE-A338-427A-9FCD-29CAD8079253}" sibTransId="{327D23AC-EFC1-4F52-9483-0F2D506EF304}"/>
    <dgm:cxn modelId="{FAFF6734-DC73-4762-829B-146B89A6719E}" srcId="{9D5EF172-023E-4155-AFBE-924420E6356C}" destId="{F9EFE2F3-6805-44FF-B4C9-995F369BCBFE}" srcOrd="3" destOrd="0" parTransId="{959F651C-80F8-438A-AA05-6AEED1A4797E}" sibTransId="{3B38D449-F43E-4662-9E28-692AE1F504A0}"/>
    <dgm:cxn modelId="{05875B76-7F83-443F-B3D2-D39DA7412105}" type="presOf" srcId="{9D5EF172-023E-4155-AFBE-924420E6356C}" destId="{45FEC5E3-F385-4488-811E-5A293730D4DE}" srcOrd="0" destOrd="0" presId="urn:microsoft.com/office/officeart/2008/layout/RadialCluster"/>
    <dgm:cxn modelId="{51C97458-6BD6-4406-A03C-0393BA89F130}" srcId="{9D5EF172-023E-4155-AFBE-924420E6356C}" destId="{CB872E94-1556-4884-AAA5-631D229F0026}" srcOrd="0" destOrd="0" parTransId="{F074F7F2-E8C7-4210-BA5B-4EDE875AD13F}" sibTransId="{CF40F9C6-6088-4C47-A954-BEDE4AFAF3BD}"/>
    <dgm:cxn modelId="{CBBA997D-CD39-442D-83D0-97C8B0AFF6E2}" type="presOf" srcId="{919FDCAF-5E75-4EFA-B7D6-226B40422336}" destId="{B293A678-9FB1-47D3-A881-F8C85AE866A0}" srcOrd="0" destOrd="0" presId="urn:microsoft.com/office/officeart/2008/layout/RadialCluster"/>
    <dgm:cxn modelId="{7149067F-4777-4E0F-8649-A2CB911CBD25}" type="presOf" srcId="{F9EFE2F3-6805-44FF-B4C9-995F369BCBFE}" destId="{6701595C-28FE-42BC-9028-0E7449E0786C}" srcOrd="0" destOrd="0" presId="urn:microsoft.com/office/officeart/2008/layout/RadialCluster"/>
    <dgm:cxn modelId="{C7355386-AFA5-4B08-A132-003BF461F33A}" srcId="{9D5EF172-023E-4155-AFBE-924420E6356C}" destId="{49BC7619-7650-4D7D-A516-F57C1719C3C5}" srcOrd="1" destOrd="0" parTransId="{342EB59A-DED0-444F-A3FF-944F773820EB}" sibTransId="{4A07277C-17EF-4E23-9C3C-0D400DCDC445}"/>
    <dgm:cxn modelId="{CC7A878E-6FAF-455F-97E3-53582D0B9D79}" srcId="{9D5EF172-023E-4155-AFBE-924420E6356C}" destId="{43E6F3E7-9402-4615-938C-2163E68637AD}" srcOrd="4" destOrd="0" parTransId="{919FDCAF-5E75-4EFA-B7D6-226B40422336}" sibTransId="{91E4E030-8007-4EBB-B212-F9CC72AEF8A3}"/>
    <dgm:cxn modelId="{9A057891-DD35-4879-8E5C-15A986D92EB0}" srcId="{9D5EF172-023E-4155-AFBE-924420E6356C}" destId="{0864D796-8688-4610-986F-EC278D3D93F0}" srcOrd="2" destOrd="0" parTransId="{2E196709-2664-4970-85AA-051186E6DE7A}" sibTransId="{C2FFC25E-BBFF-4852-81A0-150FBADB5827}"/>
    <dgm:cxn modelId="{28F6B1A7-B363-4CED-B3BB-A2B18ED839F5}" type="presOf" srcId="{959F651C-80F8-438A-AA05-6AEED1A4797E}" destId="{8DCEC327-9FCD-4A70-88CD-686D0F56A93A}" srcOrd="0" destOrd="0" presId="urn:microsoft.com/office/officeart/2008/layout/RadialCluster"/>
    <dgm:cxn modelId="{0CC81DAE-8D7F-47A5-BBC5-D31057C0A28E}" type="presOf" srcId="{342EB59A-DED0-444F-A3FF-944F773820EB}" destId="{2013F7E5-EC2B-4307-8428-067DC7152F5B}" srcOrd="0" destOrd="0" presId="urn:microsoft.com/office/officeart/2008/layout/RadialCluster"/>
    <dgm:cxn modelId="{E3001BBC-C1F8-42C3-B9CC-B01150B7F53C}" type="presOf" srcId="{43E6F3E7-9402-4615-938C-2163E68637AD}" destId="{52A175C4-A943-4C6B-B364-661C925E4803}" srcOrd="0" destOrd="0" presId="urn:microsoft.com/office/officeart/2008/layout/RadialCluster"/>
    <dgm:cxn modelId="{59ADFEDC-6854-43AF-82EC-26A8BF87B3CB}" type="presOf" srcId="{2E196709-2664-4970-85AA-051186E6DE7A}" destId="{B53362C7-ACE2-4427-A17A-96B7EDF3378D}" srcOrd="0" destOrd="0" presId="urn:microsoft.com/office/officeart/2008/layout/RadialCluster"/>
    <dgm:cxn modelId="{B5D0DBE0-A5ED-4320-9DDE-E8F922BA52A8}" type="presOf" srcId="{49BC7619-7650-4D7D-A516-F57C1719C3C5}" destId="{AF95ACBD-558F-4D2E-BF08-3C5550A676DF}" srcOrd="0" destOrd="0" presId="urn:microsoft.com/office/officeart/2008/layout/RadialCluster"/>
    <dgm:cxn modelId="{329260EB-F98C-490F-8BF3-5BB7279CB576}" type="presOf" srcId="{28CFED5C-F36B-4427-9BAA-7034294679A3}" destId="{E8F96373-65FF-427F-BA21-8AC8D05D5728}" srcOrd="0" destOrd="0" presId="urn:microsoft.com/office/officeart/2008/layout/RadialCluster"/>
    <dgm:cxn modelId="{F2E20BF9-EFE1-432A-B116-0318770AB7CB}" type="presOf" srcId="{6036B54A-5F37-47DD-92B1-CA1CF473AEC0}" destId="{3EEA2B0D-428B-40EA-BEF5-F578100D5C9F}" srcOrd="0" destOrd="0" presId="urn:microsoft.com/office/officeart/2008/layout/RadialCluster"/>
    <dgm:cxn modelId="{BF99FCB8-1202-45DC-9ADC-1229D97A8058}" type="presParOf" srcId="{18BD43BB-7CBD-478A-A430-5CE797219140}" destId="{5B25136B-347E-4D16-BCA7-24FDB21A9F53}" srcOrd="0" destOrd="0" presId="urn:microsoft.com/office/officeart/2008/layout/RadialCluster"/>
    <dgm:cxn modelId="{D16DB470-218F-4998-AEF4-72D7FE912D5B}" type="presParOf" srcId="{5B25136B-347E-4D16-BCA7-24FDB21A9F53}" destId="{45FEC5E3-F385-4488-811E-5A293730D4DE}" srcOrd="0" destOrd="0" presId="urn:microsoft.com/office/officeart/2008/layout/RadialCluster"/>
    <dgm:cxn modelId="{5F4929CD-0280-4187-B3E0-82E0161B8F3F}" type="presParOf" srcId="{5B25136B-347E-4D16-BCA7-24FDB21A9F53}" destId="{EC3C8292-E305-4A5E-BA5D-E3E6C40B56BA}" srcOrd="1" destOrd="0" presId="urn:microsoft.com/office/officeart/2008/layout/RadialCluster"/>
    <dgm:cxn modelId="{3B459B4A-22A1-493D-B67E-D9FC84BDD068}" type="presParOf" srcId="{5B25136B-347E-4D16-BCA7-24FDB21A9F53}" destId="{7C7BCA92-43A8-4046-8EF0-AF6FE44F81F5}" srcOrd="2" destOrd="0" presId="urn:microsoft.com/office/officeart/2008/layout/RadialCluster"/>
    <dgm:cxn modelId="{7C4E812F-3655-49B9-893D-45FF72FC3B13}" type="presParOf" srcId="{5B25136B-347E-4D16-BCA7-24FDB21A9F53}" destId="{2013F7E5-EC2B-4307-8428-067DC7152F5B}" srcOrd="3" destOrd="0" presId="urn:microsoft.com/office/officeart/2008/layout/RadialCluster"/>
    <dgm:cxn modelId="{49084F0D-5B41-4F57-AA9C-670819DC8449}" type="presParOf" srcId="{5B25136B-347E-4D16-BCA7-24FDB21A9F53}" destId="{AF95ACBD-558F-4D2E-BF08-3C5550A676DF}" srcOrd="4" destOrd="0" presId="urn:microsoft.com/office/officeart/2008/layout/RadialCluster"/>
    <dgm:cxn modelId="{E08D5137-08CD-4196-A34C-11148229B2B8}" type="presParOf" srcId="{5B25136B-347E-4D16-BCA7-24FDB21A9F53}" destId="{B53362C7-ACE2-4427-A17A-96B7EDF3378D}" srcOrd="5" destOrd="0" presId="urn:microsoft.com/office/officeart/2008/layout/RadialCluster"/>
    <dgm:cxn modelId="{58C94470-73D2-43FB-8607-66E2D111493A}" type="presParOf" srcId="{5B25136B-347E-4D16-BCA7-24FDB21A9F53}" destId="{54AA6FB7-CAA3-4251-A12C-0DBBCA15D20B}" srcOrd="6" destOrd="0" presId="urn:microsoft.com/office/officeart/2008/layout/RadialCluster"/>
    <dgm:cxn modelId="{1238A77C-DDEC-4888-A93F-9D4C82643BCD}" type="presParOf" srcId="{5B25136B-347E-4D16-BCA7-24FDB21A9F53}" destId="{8DCEC327-9FCD-4A70-88CD-686D0F56A93A}" srcOrd="7" destOrd="0" presId="urn:microsoft.com/office/officeart/2008/layout/RadialCluster"/>
    <dgm:cxn modelId="{F8380A01-B96C-4192-9020-4BDC5B630E41}" type="presParOf" srcId="{5B25136B-347E-4D16-BCA7-24FDB21A9F53}" destId="{6701595C-28FE-42BC-9028-0E7449E0786C}" srcOrd="8" destOrd="0" presId="urn:microsoft.com/office/officeart/2008/layout/RadialCluster"/>
    <dgm:cxn modelId="{BA08B2A9-8446-4491-9CEC-BCD670922758}" type="presParOf" srcId="{5B25136B-347E-4D16-BCA7-24FDB21A9F53}" destId="{B293A678-9FB1-47D3-A881-F8C85AE866A0}" srcOrd="9" destOrd="0" presId="urn:microsoft.com/office/officeart/2008/layout/RadialCluster"/>
    <dgm:cxn modelId="{F3A9A58E-61E8-42CA-B5A6-1575079FD32D}" type="presParOf" srcId="{5B25136B-347E-4D16-BCA7-24FDB21A9F53}" destId="{52A175C4-A943-4C6B-B364-661C925E4803}" srcOrd="10" destOrd="0" presId="urn:microsoft.com/office/officeart/2008/layout/RadialCluster"/>
    <dgm:cxn modelId="{03AE53C2-8BA2-49FC-8B2A-D9E5057B55A3}" type="presParOf" srcId="{5B25136B-347E-4D16-BCA7-24FDB21A9F53}" destId="{E8F96373-65FF-427F-BA21-8AC8D05D5728}" srcOrd="11" destOrd="0" presId="urn:microsoft.com/office/officeart/2008/layout/RadialCluster"/>
    <dgm:cxn modelId="{FE47C1D6-B82C-4C20-9D48-6D7CD54B069A}" type="presParOf" srcId="{5B25136B-347E-4D16-BCA7-24FDB21A9F53}" destId="{3EEA2B0D-428B-40EA-BEF5-F578100D5C9F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EC5E3-F385-4488-811E-5A293730D4DE}">
      <dsp:nvSpPr>
        <dsp:cNvPr id="0" name=""/>
        <dsp:cNvSpPr/>
      </dsp:nvSpPr>
      <dsp:spPr>
        <a:xfrm>
          <a:off x="4628594" y="1366281"/>
          <a:ext cx="1171098" cy="1171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Erişim</a:t>
          </a:r>
          <a:r>
            <a:rPr lang="en-US" sz="1900" kern="1200" dirty="0"/>
            <a:t> </a:t>
          </a:r>
          <a:r>
            <a:rPr lang="en-US" sz="1900" kern="1200" dirty="0" err="1"/>
            <a:t>Kontrolü</a:t>
          </a:r>
          <a:endParaRPr lang="tr-TR" sz="1900" kern="1200" dirty="0"/>
        </a:p>
      </dsp:txBody>
      <dsp:txXfrm>
        <a:off x="4685762" y="1423449"/>
        <a:ext cx="1056762" cy="1056762"/>
      </dsp:txXfrm>
    </dsp:sp>
    <dsp:sp modelId="{EC3C8292-E305-4A5E-BA5D-E3E6C40B56BA}">
      <dsp:nvSpPr>
        <dsp:cNvPr id="0" name=""/>
        <dsp:cNvSpPr/>
      </dsp:nvSpPr>
      <dsp:spPr>
        <a:xfrm rot="16200000">
          <a:off x="4923488" y="1075626"/>
          <a:ext cx="5813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131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BCA92-43A8-4046-8EF0-AF6FE44F81F5}">
      <dsp:nvSpPr>
        <dsp:cNvPr id="0" name=""/>
        <dsp:cNvSpPr/>
      </dsp:nvSpPr>
      <dsp:spPr>
        <a:xfrm>
          <a:off x="4821825" y="335"/>
          <a:ext cx="784636" cy="784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Önleyici</a:t>
          </a:r>
          <a:endParaRPr lang="tr-TR" sz="1400" kern="1200" dirty="0"/>
        </a:p>
      </dsp:txBody>
      <dsp:txXfrm>
        <a:off x="4860128" y="38638"/>
        <a:ext cx="708030" cy="708030"/>
      </dsp:txXfrm>
    </dsp:sp>
    <dsp:sp modelId="{2013F7E5-EC2B-4307-8428-067DC7152F5B}">
      <dsp:nvSpPr>
        <dsp:cNvPr id="0" name=""/>
        <dsp:cNvSpPr/>
      </dsp:nvSpPr>
      <dsp:spPr>
        <a:xfrm rot="19800000">
          <a:off x="5770886" y="1506255"/>
          <a:ext cx="4300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003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5ACBD-558F-4D2E-BF08-3C5550A676DF}">
      <dsp:nvSpPr>
        <dsp:cNvPr id="0" name=""/>
        <dsp:cNvSpPr/>
      </dsp:nvSpPr>
      <dsp:spPr>
        <a:xfrm>
          <a:off x="6172112" y="779924"/>
          <a:ext cx="784636" cy="784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Kurtarma</a:t>
          </a:r>
          <a:endParaRPr lang="tr-TR" sz="1200" kern="1200" dirty="0"/>
        </a:p>
      </dsp:txBody>
      <dsp:txXfrm>
        <a:off x="6210415" y="818227"/>
        <a:ext cx="708030" cy="708030"/>
      </dsp:txXfrm>
    </dsp:sp>
    <dsp:sp modelId="{B53362C7-ACE2-4427-A17A-96B7EDF3378D}">
      <dsp:nvSpPr>
        <dsp:cNvPr id="0" name=""/>
        <dsp:cNvSpPr/>
      </dsp:nvSpPr>
      <dsp:spPr>
        <a:xfrm rot="1800000">
          <a:off x="5770886" y="2397406"/>
          <a:ext cx="4300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003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A6FB7-CAA3-4251-A12C-0DBBCA15D20B}">
      <dsp:nvSpPr>
        <dsp:cNvPr id="0" name=""/>
        <dsp:cNvSpPr/>
      </dsp:nvSpPr>
      <dsp:spPr>
        <a:xfrm>
          <a:off x="6172112" y="2339101"/>
          <a:ext cx="784636" cy="784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Caydırıcı</a:t>
          </a:r>
          <a:endParaRPr lang="tr-TR" sz="1300" kern="1200" dirty="0"/>
        </a:p>
      </dsp:txBody>
      <dsp:txXfrm>
        <a:off x="6210415" y="2377404"/>
        <a:ext cx="708030" cy="708030"/>
      </dsp:txXfrm>
    </dsp:sp>
    <dsp:sp modelId="{8DCEC327-9FCD-4A70-88CD-686D0F56A93A}">
      <dsp:nvSpPr>
        <dsp:cNvPr id="0" name=""/>
        <dsp:cNvSpPr/>
      </dsp:nvSpPr>
      <dsp:spPr>
        <a:xfrm rot="5400000">
          <a:off x="4923488" y="2828035"/>
          <a:ext cx="5813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131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1595C-28FE-42BC-9028-0E7449E0786C}">
      <dsp:nvSpPr>
        <dsp:cNvPr id="0" name=""/>
        <dsp:cNvSpPr/>
      </dsp:nvSpPr>
      <dsp:spPr>
        <a:xfrm>
          <a:off x="4821825" y="3118690"/>
          <a:ext cx="784636" cy="784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Telafi</a:t>
          </a:r>
          <a:r>
            <a:rPr lang="en-US" sz="2000" kern="1200" dirty="0"/>
            <a:t> </a:t>
          </a:r>
          <a:r>
            <a:rPr lang="en-US" sz="2000" kern="1200" dirty="0" err="1"/>
            <a:t>edici</a:t>
          </a:r>
          <a:endParaRPr lang="tr-TR" sz="2000" kern="1200" dirty="0"/>
        </a:p>
      </dsp:txBody>
      <dsp:txXfrm>
        <a:off x="4860128" y="3156993"/>
        <a:ext cx="708030" cy="708030"/>
      </dsp:txXfrm>
    </dsp:sp>
    <dsp:sp modelId="{B293A678-9FB1-47D3-A881-F8C85AE866A0}">
      <dsp:nvSpPr>
        <dsp:cNvPr id="0" name=""/>
        <dsp:cNvSpPr/>
      </dsp:nvSpPr>
      <dsp:spPr>
        <a:xfrm rot="9000000">
          <a:off x="4227367" y="2397406"/>
          <a:ext cx="4300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003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175C4-A943-4C6B-B364-661C925E4803}">
      <dsp:nvSpPr>
        <dsp:cNvPr id="0" name=""/>
        <dsp:cNvSpPr/>
      </dsp:nvSpPr>
      <dsp:spPr>
        <a:xfrm>
          <a:off x="3471538" y="2339101"/>
          <a:ext cx="784636" cy="784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Tespit</a:t>
          </a:r>
          <a:r>
            <a:rPr lang="en-US" sz="1800" kern="1200" dirty="0"/>
            <a:t> </a:t>
          </a:r>
          <a:r>
            <a:rPr lang="en-US" sz="1800" kern="1200" dirty="0" err="1"/>
            <a:t>edici</a:t>
          </a:r>
          <a:endParaRPr lang="tr-TR" sz="1800" kern="1200" dirty="0"/>
        </a:p>
      </dsp:txBody>
      <dsp:txXfrm>
        <a:off x="3509841" y="2377404"/>
        <a:ext cx="708030" cy="708030"/>
      </dsp:txXfrm>
    </dsp:sp>
    <dsp:sp modelId="{E8F96373-65FF-427F-BA21-8AC8D05D5728}">
      <dsp:nvSpPr>
        <dsp:cNvPr id="0" name=""/>
        <dsp:cNvSpPr/>
      </dsp:nvSpPr>
      <dsp:spPr>
        <a:xfrm rot="12600000">
          <a:off x="4227367" y="1506255"/>
          <a:ext cx="4300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003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A2B0D-428B-40EA-BEF5-F578100D5C9F}">
      <dsp:nvSpPr>
        <dsp:cNvPr id="0" name=""/>
        <dsp:cNvSpPr/>
      </dsp:nvSpPr>
      <dsp:spPr>
        <a:xfrm>
          <a:off x="3471538" y="779924"/>
          <a:ext cx="784636" cy="784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Düzeltici</a:t>
          </a:r>
          <a:endParaRPr lang="tr-TR" sz="1300" kern="1200" dirty="0"/>
        </a:p>
      </dsp:txBody>
      <dsp:txXfrm>
        <a:off x="3509841" y="818227"/>
        <a:ext cx="708030" cy="708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9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9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8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7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2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9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4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3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7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00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66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991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" descr="Diagram&#10;&#10;Description automatically generated">
            <a:extLst>
              <a:ext uri="{FF2B5EF4-FFF2-40B4-BE49-F238E27FC236}">
                <a16:creationId xmlns:a16="http://schemas.microsoft.com/office/drawing/2014/main" id="{67A31DEC-3EE0-452E-907D-61425171C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2" name="Freeform: Shape 10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650C2-D655-4CDF-BAB5-9BA21F536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5663" y="1161232"/>
            <a:ext cx="5004176" cy="2485479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5. Hafta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Bilgi Sistemleri Güvenliği</a:t>
            </a:r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FD9F2-0ADB-42C4-9122-77F803212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004" y="4993240"/>
            <a:ext cx="3694048" cy="1137107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21.10 .2021</a:t>
            </a:r>
            <a:endParaRPr lang="tr-TR">
              <a:solidFill>
                <a:srgbClr val="FFFFFF"/>
              </a:solidFill>
            </a:endParaRPr>
          </a:p>
        </p:txBody>
      </p:sp>
      <p:cxnSp>
        <p:nvCxnSpPr>
          <p:cNvPr id="33" name="Straight Connector 12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034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C203-43CD-439F-B2FF-E48E3E4C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Caydırıcı</a:t>
            </a:r>
            <a:r>
              <a:rPr lang="en-US" dirty="0"/>
              <a:t> </a:t>
            </a:r>
            <a:r>
              <a:rPr lang="en-US" dirty="0" err="1"/>
              <a:t>Kontrolleri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D8564-9E23-4515-B464-6CF7A6974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personeli</a:t>
            </a:r>
            <a:r>
              <a:rPr lang="en-US" dirty="0"/>
              <a:t> </a:t>
            </a:r>
            <a:r>
              <a:rPr lang="en-US" dirty="0" err="1"/>
              <a:t>bulundurmak</a:t>
            </a:r>
            <a:endParaRPr lang="en-US" dirty="0"/>
          </a:p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kameraları</a:t>
            </a:r>
            <a:endParaRPr lang="en-US" dirty="0"/>
          </a:p>
          <a:p>
            <a:r>
              <a:rPr lang="en-US" dirty="0" err="1"/>
              <a:t>Ağır</a:t>
            </a:r>
            <a:r>
              <a:rPr lang="en-US" dirty="0"/>
              <a:t> </a:t>
            </a:r>
            <a:r>
              <a:rPr lang="en-US" dirty="0" err="1"/>
              <a:t>cezalar</a:t>
            </a:r>
            <a:endParaRPr lang="en-US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935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2456-A33A-4503-B367-688E02E1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Telafi</a:t>
            </a:r>
            <a:r>
              <a:rPr lang="en-US" dirty="0"/>
              <a:t> </a:t>
            </a:r>
            <a:r>
              <a:rPr lang="en-US" dirty="0" err="1"/>
              <a:t>Edici</a:t>
            </a:r>
            <a:r>
              <a:rPr lang="en-US" dirty="0"/>
              <a:t> </a:t>
            </a:r>
            <a:r>
              <a:rPr lang="en-US" dirty="0" err="1"/>
              <a:t>Kontroller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E9070-ADA8-42E6-8188-7CB064BC1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Derinlemesine</a:t>
            </a:r>
            <a:r>
              <a:rPr lang="en-US" dirty="0"/>
              <a:t> </a:t>
            </a:r>
            <a:r>
              <a:rPr lang="en-US" dirty="0" err="1"/>
              <a:t>Savunma</a:t>
            </a:r>
            <a:r>
              <a:rPr lang="en-US" dirty="0"/>
              <a:t> (Defense in Depth)</a:t>
            </a:r>
          </a:p>
          <a:p>
            <a:r>
              <a:rPr lang="en-US" dirty="0" err="1"/>
              <a:t>Çoklu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katmanları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594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C2DC-0CAF-46E0-8E95-08F8DB6A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Kontroller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7D179-57C4-4829-8C66-2E777BD0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9" y="2065984"/>
            <a:ext cx="6944836" cy="3903298"/>
          </a:xfrm>
        </p:spPr>
        <p:txBody>
          <a:bodyPr/>
          <a:lstStyle/>
          <a:p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odasının</a:t>
            </a:r>
            <a:r>
              <a:rPr lang="en-US" dirty="0"/>
              <a:t> </a:t>
            </a:r>
            <a:r>
              <a:rPr lang="en-US" dirty="0" err="1"/>
              <a:t>kilitli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b="1" dirty="0" err="1"/>
              <a:t>yetkili</a:t>
            </a:r>
            <a:r>
              <a:rPr lang="en-US" dirty="0"/>
              <a:t> </a:t>
            </a:r>
            <a:r>
              <a:rPr lang="en-US" dirty="0" err="1"/>
              <a:t>kişilerin</a:t>
            </a:r>
            <a:r>
              <a:rPr lang="en-US" dirty="0"/>
              <a:t> </a:t>
            </a:r>
            <a:r>
              <a:rPr lang="en-US" dirty="0" err="1"/>
              <a:t>girebilmesi</a:t>
            </a:r>
            <a:endParaRPr lang="en-US" dirty="0"/>
          </a:p>
          <a:p>
            <a:r>
              <a:rPr lang="en-US" dirty="0" err="1"/>
              <a:t>Kartlı</a:t>
            </a:r>
            <a:r>
              <a:rPr lang="en-US" dirty="0"/>
              <a:t> </a:t>
            </a:r>
            <a:r>
              <a:rPr lang="en-US" dirty="0" err="1"/>
              <a:t>geçiş</a:t>
            </a:r>
            <a:r>
              <a:rPr lang="en-US" dirty="0"/>
              <a:t> </a:t>
            </a:r>
            <a:r>
              <a:rPr lang="en-US" dirty="0" err="1"/>
              <a:t>sistemleri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2121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C249-4CC9-4123-B941-E61B05EB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Malware (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Amaçlı</a:t>
            </a:r>
            <a:r>
              <a:rPr lang="en-US" dirty="0"/>
              <a:t> </a:t>
            </a:r>
            <a:r>
              <a:rPr lang="en-US" dirty="0" err="1"/>
              <a:t>Yazılımlar</a:t>
            </a:r>
            <a:r>
              <a:rPr lang="en-US" dirty="0"/>
              <a:t>) </a:t>
            </a:r>
            <a:r>
              <a:rPr lang="en-US" dirty="0" err="1"/>
              <a:t>Tehditleri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87F1-B488-49F2-9225-983D56206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Bir </a:t>
            </a:r>
            <a:r>
              <a:rPr lang="en-US" dirty="0" err="1"/>
              <a:t>bilgisayara</a:t>
            </a:r>
            <a:r>
              <a:rPr lang="en-US" dirty="0"/>
              <a:t>, </a:t>
            </a:r>
            <a:r>
              <a:rPr lang="en-US" dirty="0" err="1"/>
              <a:t>sunucuya</a:t>
            </a:r>
            <a:r>
              <a:rPr lang="en-US" dirty="0"/>
              <a:t>,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ağa</a:t>
            </a:r>
            <a:r>
              <a:rPr lang="en-US" dirty="0"/>
              <a:t> </a:t>
            </a:r>
            <a:r>
              <a:rPr lang="en-US" dirty="0" err="1"/>
              <a:t>zarar</a:t>
            </a:r>
            <a:r>
              <a:rPr lang="en-US" dirty="0"/>
              <a:t> </a:t>
            </a:r>
            <a:r>
              <a:rPr lang="en-US" dirty="0" err="1"/>
              <a:t>vermek</a:t>
            </a:r>
            <a:r>
              <a:rPr lang="en-US" dirty="0"/>
              <a:t> </a:t>
            </a:r>
            <a:r>
              <a:rPr lang="en-US" dirty="0" err="1"/>
              <a:t>amacıyla</a:t>
            </a:r>
            <a:r>
              <a:rPr lang="en-US" dirty="0"/>
              <a:t> </a:t>
            </a:r>
            <a:r>
              <a:rPr lang="en-US" dirty="0" err="1"/>
              <a:t>geliştirilen</a:t>
            </a:r>
            <a:r>
              <a:rPr lang="en-US" dirty="0"/>
              <a:t> 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amaçlı</a:t>
            </a:r>
            <a:r>
              <a:rPr lang="en-US" dirty="0"/>
              <a:t> </a:t>
            </a:r>
            <a:r>
              <a:rPr lang="en-US" dirty="0" err="1"/>
              <a:t>yazılımlardır</a:t>
            </a:r>
            <a:r>
              <a:rPr lang="en-US" dirty="0"/>
              <a:t> (Malware = </a:t>
            </a:r>
            <a:r>
              <a:rPr lang="en-US" b="1" dirty="0">
                <a:solidFill>
                  <a:srgbClr val="C00000"/>
                </a:solidFill>
              </a:rPr>
              <a:t>Mal</a:t>
            </a:r>
            <a:r>
              <a:rPr lang="en-US" dirty="0"/>
              <a:t>icious Soft</a:t>
            </a:r>
            <a:r>
              <a:rPr lang="en-US" dirty="0">
                <a:solidFill>
                  <a:srgbClr val="C00000"/>
                </a:solidFill>
              </a:rPr>
              <a:t>ware</a:t>
            </a:r>
            <a:r>
              <a:rPr lang="en-US" dirty="0"/>
              <a:t>)</a:t>
            </a:r>
          </a:p>
          <a:p>
            <a:r>
              <a:rPr lang="en-US" dirty="0" err="1"/>
              <a:t>Yazılımdan</a:t>
            </a:r>
            <a:r>
              <a:rPr lang="en-US" dirty="0"/>
              <a:t> </a:t>
            </a:r>
            <a:r>
              <a:rPr lang="en-US" dirty="0" err="1"/>
              <a:t>kaynaklı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da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bilgisayara</a:t>
            </a:r>
            <a:r>
              <a:rPr lang="en-US" dirty="0"/>
              <a:t> </a:t>
            </a:r>
            <a:r>
              <a:rPr lang="en-US" dirty="0" err="1"/>
              <a:t>zarar</a:t>
            </a:r>
            <a:r>
              <a:rPr lang="en-US" dirty="0"/>
              <a:t> </a:t>
            </a:r>
            <a:r>
              <a:rPr lang="en-US" dirty="0" err="1"/>
              <a:t>verebilir</a:t>
            </a:r>
            <a:r>
              <a:rPr lang="en-US" dirty="0"/>
              <a:t>. Bu durum, </a:t>
            </a:r>
            <a:r>
              <a:rPr lang="en-US" dirty="0" err="1"/>
              <a:t>bilinçli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zarar</a:t>
            </a:r>
            <a:r>
              <a:rPr lang="en-US" dirty="0"/>
              <a:t> </a:t>
            </a:r>
            <a:r>
              <a:rPr lang="en-US" dirty="0" err="1"/>
              <a:t>olmadığı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Malware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değerlendirilmez</a:t>
            </a:r>
            <a:r>
              <a:rPr lang="en-US" dirty="0"/>
              <a:t>.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hatası</a:t>
            </a:r>
            <a:r>
              <a:rPr lang="en-US" dirty="0"/>
              <a:t> (software bug)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adlandırılır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0486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B10F-2A6C-4900-962F-022DB131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A1A57-9F44-4110-901F-64A8E3745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0202" y="2034503"/>
            <a:ext cx="4086225" cy="101794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62E7E8-3D5F-4C8B-9EF4-6C1D06C31817}"/>
              </a:ext>
            </a:extLst>
          </p:cNvPr>
          <p:cNvSpPr txBox="1"/>
          <p:nvPr/>
        </p:nvSpPr>
        <p:spPr>
          <a:xfrm>
            <a:off x="943252" y="210133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https://en.wikipedia.org/wiki/Buffer_overflow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0E82D-8C38-442C-8524-28584FB9C0FF}"/>
              </a:ext>
            </a:extLst>
          </p:cNvPr>
          <p:cNvSpPr txBox="1"/>
          <p:nvPr/>
        </p:nvSpPr>
        <p:spPr>
          <a:xfrm>
            <a:off x="943252" y="2840854"/>
            <a:ext cx="46674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Bir </a:t>
            </a:r>
            <a:r>
              <a:rPr lang="en-US" dirty="0" err="1"/>
              <a:t>yazılımda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kendisine</a:t>
            </a:r>
            <a:r>
              <a:rPr lang="en-US" dirty="0"/>
              <a:t> </a:t>
            </a:r>
            <a:r>
              <a:rPr lang="en-US" dirty="0" err="1"/>
              <a:t>ayrılan</a:t>
            </a:r>
            <a:r>
              <a:rPr lang="en-US" dirty="0"/>
              <a:t> </a:t>
            </a:r>
            <a:r>
              <a:rPr lang="en-US" dirty="0" err="1"/>
              <a:t>hafıza</a:t>
            </a:r>
            <a:r>
              <a:rPr lang="en-US" dirty="0"/>
              <a:t> </a:t>
            </a:r>
            <a:r>
              <a:rPr lang="en-US" dirty="0" err="1"/>
              <a:t>bloğunun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sınırlarını</a:t>
            </a:r>
            <a:r>
              <a:rPr lang="en-US" dirty="0"/>
              <a:t> </a:t>
            </a:r>
            <a:r>
              <a:rPr lang="en-US" dirty="0" err="1"/>
              <a:t>aşacak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yazılmasıdır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Taşma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</a:t>
            </a:r>
            <a:r>
              <a:rPr lang="en-US" dirty="0" err="1"/>
              <a:t>taşan</a:t>
            </a:r>
            <a:r>
              <a:rPr lang="en-US" dirty="0"/>
              <a:t> </a:t>
            </a:r>
            <a:r>
              <a:rPr lang="en-US" dirty="0" err="1"/>
              <a:t>kısım</a:t>
            </a:r>
            <a:r>
              <a:rPr lang="en-US" dirty="0"/>
              <a:t> </a:t>
            </a:r>
            <a:r>
              <a:rPr lang="en-US" dirty="0" err="1"/>
              <a:t>komşu</a:t>
            </a:r>
            <a:r>
              <a:rPr lang="en-US" dirty="0"/>
              <a:t> </a:t>
            </a:r>
            <a:r>
              <a:rPr lang="en-US" dirty="0" err="1"/>
              <a:t>hafıza</a:t>
            </a:r>
            <a:r>
              <a:rPr lang="en-US" dirty="0"/>
              <a:t> </a:t>
            </a:r>
            <a:r>
              <a:rPr lang="en-US" dirty="0" err="1"/>
              <a:t>konumlarına</a:t>
            </a:r>
            <a:r>
              <a:rPr lang="en-US" dirty="0"/>
              <a:t> </a:t>
            </a:r>
            <a:r>
              <a:rPr lang="en-US" dirty="0" err="1"/>
              <a:t>yazıldığı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durum 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niyetli</a:t>
            </a:r>
            <a:r>
              <a:rPr lang="en-US" dirty="0"/>
              <a:t> </a:t>
            </a:r>
            <a:r>
              <a:rPr lang="en-US" dirty="0" err="1"/>
              <a:t>yazılımlar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çökertmek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zararlı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kopyalamak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58929-B541-4E80-94D2-F8969270AB6E}"/>
              </a:ext>
            </a:extLst>
          </p:cNvPr>
          <p:cNvSpPr txBox="1"/>
          <p:nvPr/>
        </p:nvSpPr>
        <p:spPr>
          <a:xfrm>
            <a:off x="6189955" y="3967033"/>
            <a:ext cx="55108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sistemleri</a:t>
            </a:r>
            <a:r>
              <a:rPr lang="en-US" dirty="0"/>
              <a:t> ‘buffer overflow’ </a:t>
            </a:r>
            <a:r>
              <a:rPr lang="en-US" dirty="0" err="1"/>
              <a:t>tehditlerine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tedbiler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 (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girişi</a:t>
            </a:r>
            <a:r>
              <a:rPr lang="en-US" dirty="0"/>
              <a:t> </a:t>
            </a:r>
            <a:r>
              <a:rPr lang="en-US" dirty="0" err="1"/>
              <a:t>doğrulaması</a:t>
            </a:r>
            <a:r>
              <a:rPr lang="en-US" dirty="0"/>
              <a:t>, Windows run-time </a:t>
            </a:r>
            <a:r>
              <a:rPr lang="en-US" dirty="0" err="1"/>
              <a:t>korumaları</a:t>
            </a:r>
            <a:r>
              <a:rPr lang="en-US" dirty="0"/>
              <a:t>,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pratikleri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9ED54B-F3AD-4A7C-8E5B-A150BF438517}"/>
              </a:ext>
            </a:extLst>
          </p:cNvPr>
          <p:cNvSpPr txBox="1"/>
          <p:nvPr/>
        </p:nvSpPr>
        <p:spPr>
          <a:xfrm>
            <a:off x="2557878" y="5712614"/>
            <a:ext cx="8050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https://owasp.org/www-community/vulnerabilities/Buffer_Overflow</a:t>
            </a:r>
          </a:p>
        </p:txBody>
      </p:sp>
    </p:spTree>
    <p:extLst>
      <p:ext uri="{BB962C8B-B14F-4D97-AF65-F5344CB8AC3E}">
        <p14:creationId xmlns:p14="http://schemas.microsoft.com/office/powerpoint/2010/main" val="30924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10D0-2F06-4EAE-9072-E742E7BD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Saklanması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9959-991B-46CB-B23F-3A3909319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9" y="2065984"/>
            <a:ext cx="8462918" cy="3903298"/>
          </a:xfrm>
        </p:spPr>
        <p:txBody>
          <a:bodyPr/>
          <a:lstStyle/>
          <a:p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saklanma</a:t>
            </a:r>
            <a:r>
              <a:rPr lang="en-US" dirty="0"/>
              <a:t> </a:t>
            </a:r>
            <a:r>
              <a:rPr lang="en-US" dirty="0" err="1"/>
              <a:t>süresi</a:t>
            </a:r>
            <a:r>
              <a:rPr lang="en-US" dirty="0"/>
              <a:t> </a:t>
            </a:r>
            <a:r>
              <a:rPr lang="en-US" dirty="0" err="1"/>
              <a:t>yasal</a:t>
            </a:r>
            <a:r>
              <a:rPr lang="en-US" dirty="0"/>
              <a:t> </a:t>
            </a:r>
            <a:r>
              <a:rPr lang="en-US" dirty="0" err="1"/>
              <a:t>gereklilik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şirket</a:t>
            </a:r>
            <a:r>
              <a:rPr lang="en-US" dirty="0"/>
              <a:t> </a:t>
            </a:r>
            <a:r>
              <a:rPr lang="en-US" dirty="0" err="1"/>
              <a:t>ihtiyaçlarına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belirlenir</a:t>
            </a:r>
            <a:r>
              <a:rPr lang="en-US" dirty="0"/>
              <a:t>.</a:t>
            </a:r>
          </a:p>
          <a:p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sonsuza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saklanamaz</a:t>
            </a:r>
            <a:r>
              <a:rPr lang="en-US" dirty="0"/>
              <a:t> (</a:t>
            </a:r>
            <a:r>
              <a:rPr lang="en-US" dirty="0" err="1"/>
              <a:t>saklanmamalı</a:t>
            </a:r>
            <a:r>
              <a:rPr lang="en-US" dirty="0"/>
              <a:t> da!).</a:t>
            </a:r>
          </a:p>
          <a:p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duyulmayan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(</a:t>
            </a:r>
            <a:r>
              <a:rPr lang="en-US" dirty="0" err="1"/>
              <a:t>yasal</a:t>
            </a:r>
            <a:r>
              <a:rPr lang="en-US" dirty="0"/>
              <a:t> </a:t>
            </a:r>
            <a:r>
              <a:rPr lang="en-US" dirty="0" err="1"/>
              <a:t>şartlar</a:t>
            </a:r>
            <a:r>
              <a:rPr lang="en-US" dirty="0"/>
              <a:t> da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değilse</a:t>
            </a:r>
            <a:r>
              <a:rPr lang="en-US" dirty="0"/>
              <a:t>) </a:t>
            </a:r>
            <a:r>
              <a:rPr lang="en-US" dirty="0" err="1"/>
              <a:t>saklanması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olmadığı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riskler</a:t>
            </a:r>
            <a:r>
              <a:rPr lang="en-US" dirty="0"/>
              <a:t> de </a:t>
            </a:r>
            <a:r>
              <a:rPr lang="en-US" dirty="0" err="1"/>
              <a:t>yaratabilir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256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B7E6-B013-4BC3-975B-58EE4B4D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Verinin</a:t>
            </a:r>
            <a:r>
              <a:rPr lang="en-US" dirty="0"/>
              <a:t> 3 </a:t>
            </a:r>
            <a:r>
              <a:rPr lang="en-US" dirty="0" err="1"/>
              <a:t>hali</a:t>
            </a:r>
            <a:r>
              <a:rPr lang="en-US" dirty="0"/>
              <a:t> (Data State)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CE2F-0EE1-4960-91F7-6D018B335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9" y="2065983"/>
            <a:ext cx="10427840" cy="244918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Saklanma</a:t>
            </a:r>
            <a:r>
              <a:rPr lang="en-US" dirty="0"/>
              <a:t> Durumu (Data at Rest): Veri “</a:t>
            </a:r>
            <a:r>
              <a:rPr lang="en-US" dirty="0" err="1"/>
              <a:t>saklanma</a:t>
            </a:r>
            <a:r>
              <a:rPr lang="en-US" dirty="0"/>
              <a:t>” </a:t>
            </a:r>
            <a:r>
              <a:rPr lang="en-US" dirty="0" err="1"/>
              <a:t>durumunda</a:t>
            </a:r>
            <a:r>
              <a:rPr lang="en-US" dirty="0"/>
              <a:t> </a:t>
            </a:r>
            <a:r>
              <a:rPr lang="en-US" dirty="0" err="1"/>
              <a:t>iken</a:t>
            </a:r>
            <a:r>
              <a:rPr lang="en-US" dirty="0"/>
              <a:t> </a:t>
            </a:r>
            <a:r>
              <a:rPr lang="en-US" dirty="0" err="1"/>
              <a:t>saklandığı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ortam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 (Hard disk, CD, USB </a:t>
            </a:r>
            <a:r>
              <a:rPr lang="en-US" dirty="0" err="1"/>
              <a:t>bellek</a:t>
            </a:r>
            <a:r>
              <a:rPr lang="en-US" dirty="0"/>
              <a:t>, </a:t>
            </a:r>
            <a:r>
              <a:rPr lang="en-US" dirty="0" err="1"/>
              <a:t>veritabanı</a:t>
            </a:r>
            <a:r>
              <a:rPr lang="en-US" dirty="0"/>
              <a:t>, </a:t>
            </a:r>
            <a:r>
              <a:rPr lang="en-US" dirty="0" err="1"/>
              <a:t>bulut</a:t>
            </a:r>
            <a:r>
              <a:rPr lang="en-US" dirty="0"/>
              <a:t>)</a:t>
            </a:r>
          </a:p>
          <a:p>
            <a:r>
              <a:rPr lang="en-US" dirty="0" err="1"/>
              <a:t>Hareket</a:t>
            </a:r>
            <a:r>
              <a:rPr lang="en-US" dirty="0"/>
              <a:t> </a:t>
            </a:r>
            <a:r>
              <a:rPr lang="en-US" dirty="0" err="1"/>
              <a:t>hali</a:t>
            </a:r>
            <a:r>
              <a:rPr lang="en-US" dirty="0"/>
              <a:t> (Data in Motion):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network </a:t>
            </a:r>
            <a:r>
              <a:rPr lang="en-US" dirty="0" err="1"/>
              <a:t>ortamında</a:t>
            </a:r>
            <a:r>
              <a:rPr lang="en-US" dirty="0"/>
              <a:t> (internet </a:t>
            </a:r>
            <a:r>
              <a:rPr lang="en-US" dirty="0" err="1"/>
              <a:t>dahil</a:t>
            </a:r>
            <a:r>
              <a:rPr lang="en-US" dirty="0"/>
              <a:t>)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cihazdan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cihaza</a:t>
            </a:r>
            <a:r>
              <a:rPr lang="en-US" dirty="0"/>
              <a:t> transfer </a:t>
            </a:r>
            <a:r>
              <a:rPr lang="en-US" dirty="0" err="1"/>
              <a:t>edildiği</a:t>
            </a:r>
            <a:r>
              <a:rPr lang="en-US" dirty="0"/>
              <a:t> durum. </a:t>
            </a:r>
            <a:r>
              <a:rPr lang="en-US" dirty="0" err="1"/>
              <a:t>Hareket</a:t>
            </a:r>
            <a:r>
              <a:rPr lang="en-US" dirty="0"/>
              <a:t> </a:t>
            </a:r>
            <a:r>
              <a:rPr lang="en-US" dirty="0" err="1"/>
              <a:t>halindeki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SSL, TLS, </a:t>
            </a:r>
            <a:r>
              <a:rPr lang="en-US" dirty="0" err="1"/>
              <a:t>veya</a:t>
            </a:r>
            <a:r>
              <a:rPr lang="en-US" dirty="0"/>
              <a:t> VPN </a:t>
            </a:r>
            <a:r>
              <a:rPr lang="en-US" dirty="0" err="1"/>
              <a:t>bağlantıları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şifrelenmesi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</a:p>
          <a:p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hali</a:t>
            </a:r>
            <a:r>
              <a:rPr lang="en-US" dirty="0"/>
              <a:t> (Data in use):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prosess</a:t>
            </a:r>
            <a:r>
              <a:rPr lang="en-US" dirty="0"/>
              <a:t>,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kulllanıldığı</a:t>
            </a:r>
            <a:r>
              <a:rPr lang="en-US" dirty="0"/>
              <a:t>  </a:t>
            </a:r>
            <a:r>
              <a:rPr lang="en-US" dirty="0" err="1"/>
              <a:t>haldir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30E45-8220-40AF-981F-0AC5B4BEF04B}"/>
              </a:ext>
            </a:extLst>
          </p:cNvPr>
          <p:cNvSpPr txBox="1"/>
          <p:nvPr/>
        </p:nvSpPr>
        <p:spPr>
          <a:xfrm>
            <a:off x="4875321" y="4910640"/>
            <a:ext cx="197084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HTTP </a:t>
            </a:r>
            <a:r>
              <a:rPr lang="en-US" dirty="0" err="1"/>
              <a:t>Sunucusu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70802-4145-4E57-BD37-5E9A3E795B88}"/>
              </a:ext>
            </a:extLst>
          </p:cNvPr>
          <p:cNvSpPr txBox="1"/>
          <p:nvPr/>
        </p:nvSpPr>
        <p:spPr>
          <a:xfrm>
            <a:off x="8660170" y="4772141"/>
            <a:ext cx="148257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Sunucusu</a:t>
            </a:r>
            <a:endParaRPr lang="tr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BC4E4-23B7-4978-9364-FFB62390CCBB}"/>
              </a:ext>
            </a:extLst>
          </p:cNvPr>
          <p:cNvSpPr txBox="1"/>
          <p:nvPr/>
        </p:nvSpPr>
        <p:spPr>
          <a:xfrm>
            <a:off x="1363463" y="4786307"/>
            <a:ext cx="1970842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Kullanıcı</a:t>
            </a:r>
            <a:r>
              <a:rPr lang="en-US" dirty="0"/>
              <a:t> (web </a:t>
            </a:r>
            <a:r>
              <a:rPr lang="en-US" dirty="0" err="1"/>
              <a:t>tarayıcısı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EDC8B-03E1-478E-A7D3-F8BAFC9DE5ED}"/>
              </a:ext>
            </a:extLst>
          </p:cNvPr>
          <p:cNvSpPr txBox="1"/>
          <p:nvPr/>
        </p:nvSpPr>
        <p:spPr>
          <a:xfrm>
            <a:off x="8660170" y="5480027"/>
            <a:ext cx="197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Veri: </a:t>
            </a:r>
            <a:r>
              <a:rPr lang="en-US" sz="1400" dirty="0" err="1"/>
              <a:t>Saklanma</a:t>
            </a:r>
            <a:r>
              <a:rPr lang="en-US" sz="1400" dirty="0"/>
              <a:t> </a:t>
            </a:r>
            <a:r>
              <a:rPr lang="en-US" sz="1400" dirty="0" err="1"/>
              <a:t>Durumunda</a:t>
            </a:r>
            <a:endParaRPr lang="tr-T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BE076D-1AB4-4E74-AC72-9E0ACFCB8CC2}"/>
              </a:ext>
            </a:extLst>
          </p:cNvPr>
          <p:cNvSpPr txBox="1"/>
          <p:nvPr/>
        </p:nvSpPr>
        <p:spPr>
          <a:xfrm>
            <a:off x="4875321" y="5352281"/>
            <a:ext cx="197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Veri: </a:t>
            </a:r>
            <a:r>
              <a:rPr lang="en-US" sz="1400" dirty="0" err="1"/>
              <a:t>Saklanma</a:t>
            </a:r>
            <a:r>
              <a:rPr lang="en-US" sz="1400" dirty="0"/>
              <a:t> </a:t>
            </a:r>
            <a:r>
              <a:rPr lang="en-US" sz="1400" dirty="0" err="1"/>
              <a:t>Durumunda</a:t>
            </a:r>
            <a:endParaRPr lang="tr-TR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45E0AF-E65A-40CF-B238-C99262BAFD5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846163" y="5095306"/>
            <a:ext cx="1814007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FCC467E-E805-40A9-A184-F912727493AE}"/>
              </a:ext>
            </a:extLst>
          </p:cNvPr>
          <p:cNvSpPr txBox="1"/>
          <p:nvPr/>
        </p:nvSpPr>
        <p:spPr>
          <a:xfrm>
            <a:off x="7011881" y="4772140"/>
            <a:ext cx="1482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Veri: </a:t>
            </a:r>
          </a:p>
          <a:p>
            <a:r>
              <a:rPr lang="en-US" dirty="0" err="1"/>
              <a:t>Hareket</a:t>
            </a:r>
            <a:r>
              <a:rPr lang="en-US" dirty="0"/>
              <a:t> Hali</a:t>
            </a:r>
            <a:endParaRPr lang="tr-T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1ABC91-5783-41B4-AA15-F7DA82F5217C}"/>
              </a:ext>
            </a:extLst>
          </p:cNvPr>
          <p:cNvSpPr txBox="1"/>
          <p:nvPr/>
        </p:nvSpPr>
        <p:spPr>
          <a:xfrm>
            <a:off x="3374996" y="4772139"/>
            <a:ext cx="1482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Veri: </a:t>
            </a:r>
          </a:p>
          <a:p>
            <a:r>
              <a:rPr lang="en-US" dirty="0" err="1"/>
              <a:t>Hareket</a:t>
            </a:r>
            <a:r>
              <a:rPr lang="en-US" dirty="0"/>
              <a:t> Hali</a:t>
            </a:r>
            <a:endParaRPr lang="tr-T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FD4B4F-8390-41E1-8782-01B568397F6A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334305" y="5095306"/>
            <a:ext cx="1541016" cy="1416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2CF988-9866-465D-9508-C1B68654F5A1}"/>
              </a:ext>
            </a:extLst>
          </p:cNvPr>
          <p:cNvSpPr txBox="1"/>
          <p:nvPr/>
        </p:nvSpPr>
        <p:spPr>
          <a:xfrm>
            <a:off x="1323516" y="5458478"/>
            <a:ext cx="197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Veri: </a:t>
            </a:r>
            <a:r>
              <a:rPr lang="en-US" sz="1400" dirty="0" err="1"/>
              <a:t>Kullanım</a:t>
            </a:r>
            <a:r>
              <a:rPr lang="en-US" sz="1400" dirty="0"/>
              <a:t> Hali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00042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F9A9-EA5A-4A06-B2A4-AA1F0F8B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Kontrolü</a:t>
            </a:r>
            <a:r>
              <a:rPr lang="en-US" dirty="0"/>
              <a:t> (Access Control)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EA568-7681-4FD5-9179-14FC0E95E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065984"/>
            <a:ext cx="10427841" cy="1779185"/>
          </a:xfrm>
        </p:spPr>
        <p:txBody>
          <a:bodyPr/>
          <a:lstStyle/>
          <a:p>
            <a:r>
              <a:rPr lang="en-US" dirty="0"/>
              <a:t>Veri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uygulamalara</a:t>
            </a:r>
            <a:r>
              <a:rPr lang="en-US" dirty="0"/>
              <a:t> “</a:t>
            </a:r>
            <a:r>
              <a:rPr lang="en-US" dirty="0" err="1"/>
              <a:t>yetkisiz</a:t>
            </a:r>
            <a:r>
              <a:rPr lang="en-US" dirty="0"/>
              <a:t>” </a:t>
            </a:r>
            <a:r>
              <a:rPr lang="en-US" dirty="0" err="1"/>
              <a:t>erişimi</a:t>
            </a:r>
            <a:r>
              <a:rPr lang="en-US" dirty="0"/>
              <a:t> </a:t>
            </a:r>
            <a:r>
              <a:rPr lang="en-US" dirty="0" err="1"/>
              <a:t>engeller</a:t>
            </a:r>
            <a:r>
              <a:rPr lang="en-US" dirty="0"/>
              <a:t>.</a:t>
            </a:r>
          </a:p>
          <a:p>
            <a:r>
              <a:rPr lang="en-US" dirty="0" err="1"/>
              <a:t>Verinin</a:t>
            </a:r>
            <a:r>
              <a:rPr lang="en-US" dirty="0"/>
              <a:t> “</a:t>
            </a:r>
            <a:r>
              <a:rPr lang="en-US" dirty="0" err="1"/>
              <a:t>onaylanmayan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” </a:t>
            </a:r>
            <a:r>
              <a:rPr lang="en-US" dirty="0" err="1"/>
              <a:t>değiştirilmesini</a:t>
            </a:r>
            <a:r>
              <a:rPr lang="en-US" dirty="0"/>
              <a:t> </a:t>
            </a:r>
            <a:r>
              <a:rPr lang="en-US" dirty="0" err="1"/>
              <a:t>engeller</a:t>
            </a:r>
            <a:r>
              <a:rPr lang="en-US" dirty="0"/>
              <a:t>.</a:t>
            </a:r>
          </a:p>
          <a:p>
            <a:r>
              <a:rPr lang="en-US" dirty="0"/>
              <a:t>“</a:t>
            </a:r>
            <a:r>
              <a:rPr lang="en-US" dirty="0" err="1"/>
              <a:t>Gizli</a:t>
            </a:r>
            <a:r>
              <a:rPr lang="en-US" dirty="0"/>
              <a:t>” </a:t>
            </a:r>
            <a:r>
              <a:rPr lang="en-US" dirty="0" err="1"/>
              <a:t>kalması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açığa</a:t>
            </a:r>
            <a:r>
              <a:rPr lang="en-US" dirty="0"/>
              <a:t> </a:t>
            </a:r>
            <a:r>
              <a:rPr lang="en-US" dirty="0" err="1"/>
              <a:t>çıkmasına</a:t>
            </a:r>
            <a:r>
              <a:rPr lang="en-US" dirty="0"/>
              <a:t> </a:t>
            </a:r>
            <a:r>
              <a:rPr lang="en-US" dirty="0" err="1"/>
              <a:t>engel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0914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101E-4429-4D6A-997C-4503CD4F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Erişim</a:t>
            </a:r>
            <a:r>
              <a:rPr lang="en-US" dirty="0"/>
              <a:t> Kontrol </a:t>
            </a:r>
            <a:r>
              <a:rPr lang="en-US" dirty="0" err="1"/>
              <a:t>Stratejileri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Türleri</a:t>
            </a:r>
            <a:endParaRPr lang="tr-T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17BBEB-59A9-49AE-A05B-676C10C571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136307"/>
              </p:ext>
            </p:extLst>
          </p:nvPr>
        </p:nvGraphicFramePr>
        <p:xfrm>
          <a:off x="849313" y="2065338"/>
          <a:ext cx="10428287" cy="3903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579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9D5F-295F-44B0-869D-28FFD68A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Önleyici</a:t>
            </a:r>
            <a:r>
              <a:rPr lang="en-US" dirty="0"/>
              <a:t> </a:t>
            </a:r>
            <a:r>
              <a:rPr lang="en-US" dirty="0" err="1"/>
              <a:t>Kontroller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6CFE5-959E-4120-8C92-CEE7D6534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9" y="2065984"/>
            <a:ext cx="5699534" cy="1669770"/>
          </a:xfrm>
        </p:spPr>
        <p:txBody>
          <a:bodyPr/>
          <a:lstStyle/>
          <a:p>
            <a:r>
              <a:rPr lang="en-US" dirty="0" err="1"/>
              <a:t>Kullanıcılara</a:t>
            </a:r>
            <a:r>
              <a:rPr lang="en-US" dirty="0"/>
              <a:t>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vermek</a:t>
            </a:r>
            <a:endParaRPr lang="en-US" dirty="0"/>
          </a:p>
          <a:p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/ </a:t>
            </a:r>
            <a:r>
              <a:rPr lang="en-US" dirty="0" err="1"/>
              <a:t>şifre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erişim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faktörlü</a:t>
            </a:r>
            <a:r>
              <a:rPr lang="en-US" dirty="0"/>
              <a:t> </a:t>
            </a:r>
            <a:r>
              <a:rPr lang="en-US" dirty="0" err="1"/>
              <a:t>doğrulama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428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3310-4870-4368-B766-D10CFE0D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Edici</a:t>
            </a:r>
            <a:r>
              <a:rPr lang="en-US" dirty="0"/>
              <a:t> </a:t>
            </a:r>
            <a:r>
              <a:rPr lang="en-US" dirty="0" err="1"/>
              <a:t>Kontroller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40FA-C3D1-4E6D-A99C-25B2BC172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Network’e</a:t>
            </a:r>
            <a:r>
              <a:rPr lang="en-US" dirty="0"/>
              <a:t> </a:t>
            </a:r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dirty="0" err="1"/>
              <a:t>erişimleri</a:t>
            </a:r>
            <a:r>
              <a:rPr lang="en-US" dirty="0"/>
              <a:t> </a:t>
            </a:r>
            <a:r>
              <a:rPr lang="en-US" dirty="0" err="1"/>
              <a:t>izleyen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sistemler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endParaRPr lang="en-US" dirty="0"/>
          </a:p>
          <a:p>
            <a:pPr lvl="1"/>
            <a:r>
              <a:rPr lang="en-US" dirty="0"/>
              <a:t>IDS: Intrusion Detection System (</a:t>
            </a:r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Algılama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)</a:t>
            </a:r>
          </a:p>
          <a:p>
            <a:r>
              <a:rPr lang="en-US" dirty="0" err="1"/>
              <a:t>Hatalı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/ </a:t>
            </a:r>
            <a:r>
              <a:rPr lang="en-US" dirty="0" err="1"/>
              <a:t>şifre</a:t>
            </a:r>
            <a:r>
              <a:rPr lang="en-US" dirty="0"/>
              <a:t> </a:t>
            </a:r>
            <a:r>
              <a:rPr lang="en-US" dirty="0" err="1"/>
              <a:t>denemelerini</a:t>
            </a:r>
            <a:r>
              <a:rPr lang="en-US" dirty="0"/>
              <a:t> </a:t>
            </a:r>
            <a:r>
              <a:rPr lang="en-US" dirty="0" err="1"/>
              <a:t>sınırlamak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hesabını</a:t>
            </a:r>
            <a:r>
              <a:rPr lang="en-US" dirty="0"/>
              <a:t> bloke </a:t>
            </a:r>
            <a:r>
              <a:rPr lang="en-US" dirty="0" err="1"/>
              <a:t>etmek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694A-66E7-4001-B01D-157A8F91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Düzeltici</a:t>
            </a:r>
            <a:r>
              <a:rPr lang="en-US" dirty="0"/>
              <a:t> </a:t>
            </a:r>
            <a:r>
              <a:rPr lang="en-US" dirty="0" err="1"/>
              <a:t>Kontroller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9D3C1-EE83-4679-A280-BB52CB58B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Anti-virus </a:t>
            </a:r>
            <a:r>
              <a:rPr lang="en-US" dirty="0" err="1"/>
              <a:t>programının</a:t>
            </a:r>
            <a:r>
              <a:rPr lang="en-US" dirty="0"/>
              <a:t> </a:t>
            </a:r>
            <a:r>
              <a:rPr lang="en-US" dirty="0" err="1"/>
              <a:t>tehlikeli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yazılımı</a:t>
            </a:r>
            <a:r>
              <a:rPr lang="en-US" dirty="0"/>
              <a:t> </a:t>
            </a:r>
            <a:r>
              <a:rPr lang="en-US" dirty="0" err="1"/>
              <a:t>karantinaya</a:t>
            </a:r>
            <a:r>
              <a:rPr lang="en-US" dirty="0"/>
              <a:t> </a:t>
            </a:r>
            <a:r>
              <a:rPr lang="en-US" dirty="0" err="1"/>
              <a:t>alması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silmesi</a:t>
            </a:r>
            <a:endParaRPr lang="en-US" dirty="0"/>
          </a:p>
          <a:p>
            <a:r>
              <a:rPr lang="en-US" dirty="0"/>
              <a:t>IPS (Intrusion Prevention System) (</a:t>
            </a:r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Engelleme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Bir </a:t>
            </a:r>
            <a:r>
              <a:rPr lang="en-US" dirty="0" err="1"/>
              <a:t>network’e</a:t>
            </a:r>
            <a:r>
              <a:rPr lang="en-US" dirty="0"/>
              <a:t> </a:t>
            </a:r>
            <a:r>
              <a:rPr lang="en-US" dirty="0" err="1"/>
              <a:t>saldırının</a:t>
            </a:r>
            <a:r>
              <a:rPr lang="en-US" dirty="0"/>
              <a:t> ‘IP </a:t>
            </a:r>
            <a:r>
              <a:rPr lang="en-US" dirty="0" err="1"/>
              <a:t>bloklama</a:t>
            </a:r>
            <a:r>
              <a:rPr lang="en-US" dirty="0"/>
              <a:t>’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durdurulması</a:t>
            </a:r>
            <a:r>
              <a:rPr lang="en-US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9442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46E9-D885-47B4-A712-9EC42B00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Kurtarma</a:t>
            </a:r>
            <a:r>
              <a:rPr lang="en-US" dirty="0"/>
              <a:t> </a:t>
            </a:r>
            <a:r>
              <a:rPr lang="en-US" dirty="0" err="1"/>
              <a:t>Kontrolleri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E5675-9CD4-4E1F-BEEE-6CCF2AC96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Zarar</a:t>
            </a:r>
            <a:r>
              <a:rPr lang="en-US" dirty="0"/>
              <a:t> </a:t>
            </a:r>
            <a:r>
              <a:rPr lang="en-US" dirty="0" err="1"/>
              <a:t>gören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dosyalar</a:t>
            </a:r>
            <a:r>
              <a:rPr lang="en-US" dirty="0"/>
              <a:t> </a:t>
            </a:r>
            <a:r>
              <a:rPr lang="en-US" dirty="0" err="1"/>
              <a:t>yedeklerden</a:t>
            </a:r>
            <a:r>
              <a:rPr lang="en-US" dirty="0"/>
              <a:t> (back-up) </a:t>
            </a:r>
            <a:r>
              <a:rPr lang="en-US" dirty="0" err="1"/>
              <a:t>dönülebilir</a:t>
            </a:r>
            <a:r>
              <a:rPr lang="en-US" dirty="0"/>
              <a:t>.</a:t>
            </a:r>
          </a:p>
          <a:p>
            <a:r>
              <a:rPr lang="en-US" dirty="0" err="1"/>
              <a:t>İkincil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merkezi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, </a:t>
            </a:r>
            <a:r>
              <a:rPr lang="en-US" dirty="0" err="1"/>
              <a:t>doğal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afet</a:t>
            </a:r>
            <a:r>
              <a:rPr lang="en-US" dirty="0"/>
              <a:t> </a:t>
            </a:r>
            <a:r>
              <a:rPr lang="en-US" dirty="0" err="1"/>
              <a:t>sonrası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merkezinin</a:t>
            </a:r>
            <a:r>
              <a:rPr lang="en-US" dirty="0"/>
              <a:t> </a:t>
            </a:r>
            <a:r>
              <a:rPr lang="en-US" dirty="0" err="1"/>
              <a:t>hizmete</a:t>
            </a:r>
            <a:r>
              <a:rPr lang="en-US" dirty="0"/>
              <a:t> </a:t>
            </a:r>
            <a:r>
              <a:rPr lang="en-US" dirty="0" err="1"/>
              <a:t>etmesi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6060286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519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Georgia Pro Light</vt:lpstr>
      <vt:lpstr>VaultVTI</vt:lpstr>
      <vt:lpstr>5. Hafta Bilgi Sistemleri Güvenliği</vt:lpstr>
      <vt:lpstr>Verilerin Saklanması</vt:lpstr>
      <vt:lpstr>Verinin 3 hali (Data State)</vt:lpstr>
      <vt:lpstr>Erişim Kontrolü (Access Control)</vt:lpstr>
      <vt:lpstr>Erişim Kontrol Stratejileri ve Türleri</vt:lpstr>
      <vt:lpstr>Önleyici Kontroller</vt:lpstr>
      <vt:lpstr>Tespit Edici Kontroller</vt:lpstr>
      <vt:lpstr>Düzeltici Kontroller</vt:lpstr>
      <vt:lpstr>Kurtarma Kontrolleri</vt:lpstr>
      <vt:lpstr>Caydırıcı Kontrolleri</vt:lpstr>
      <vt:lpstr>Telafi Edici Kontroller</vt:lpstr>
      <vt:lpstr>Fiziksel Kontroller</vt:lpstr>
      <vt:lpstr>Malware (Kötü Amaçlı Yazılımlar) Tehditleri</vt:lpstr>
      <vt:lpstr>Buffer Overflow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Hafta Bilgi Sistemleri Güvenliği</dc:title>
  <dc:creator>Yasar Kucukefe</dc:creator>
  <cp:lastModifiedBy>Yasar Kucukefe</cp:lastModifiedBy>
  <cp:revision>2</cp:revision>
  <dcterms:created xsi:type="dcterms:W3CDTF">2021-10-21T05:44:37Z</dcterms:created>
  <dcterms:modified xsi:type="dcterms:W3CDTF">2021-10-28T05:46:56Z</dcterms:modified>
</cp:coreProperties>
</file>