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8FC944-CCAE-4B82-BA99-03A3DA32829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0C62D972-2687-4538-BBAF-398F2B65DDE1}">
      <dgm:prSet phldrT="[Text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Değerlendirmenin</a:t>
          </a:r>
          <a:r>
            <a:rPr lang="en-US" dirty="0"/>
            <a:t> </a:t>
          </a:r>
          <a:r>
            <a:rPr lang="en-US" dirty="0" err="1"/>
            <a:t>yapılması</a:t>
          </a:r>
          <a:endParaRPr lang="tr-TR" dirty="0"/>
        </a:p>
      </dgm:t>
    </dgm:pt>
    <dgm:pt modelId="{1F991120-9DB5-4E34-8C78-84417CF93942}" type="parTrans" cxnId="{2300D39C-BEFB-4FB6-B9CF-F8BC63AB876F}">
      <dgm:prSet/>
      <dgm:spPr/>
      <dgm:t>
        <a:bodyPr/>
        <a:lstStyle/>
        <a:p>
          <a:endParaRPr lang="tr-TR"/>
        </a:p>
      </dgm:t>
    </dgm:pt>
    <dgm:pt modelId="{FB3FE425-8104-4CD6-879C-4C2B252BF72F}" type="sibTrans" cxnId="{2300D39C-BEFB-4FB6-B9CF-F8BC63AB876F}">
      <dgm:prSet/>
      <dgm:spPr/>
      <dgm:t>
        <a:bodyPr/>
        <a:lstStyle/>
        <a:p>
          <a:endParaRPr lang="tr-TR"/>
        </a:p>
      </dgm:t>
    </dgm:pt>
    <dgm:pt modelId="{8742C52F-34CC-4342-BEC5-03B1AA8BC6F1}">
      <dgm:prSet phldrT="[Text]"/>
      <dgm:spPr/>
      <dgm:t>
        <a:bodyPr/>
        <a:lstStyle/>
        <a:p>
          <a:r>
            <a:rPr lang="en-US" dirty="0"/>
            <a:t>2. </a:t>
          </a:r>
        </a:p>
        <a:p>
          <a:r>
            <a:rPr lang="en-US" dirty="0" err="1"/>
            <a:t>Güvenlik</a:t>
          </a:r>
          <a:r>
            <a:rPr lang="en-US" dirty="0"/>
            <a:t> </a:t>
          </a:r>
          <a:r>
            <a:rPr lang="en-US" dirty="0" err="1"/>
            <a:t>açıklarının</a:t>
          </a:r>
          <a:r>
            <a:rPr lang="en-US" dirty="0"/>
            <a:t> </a:t>
          </a:r>
          <a:r>
            <a:rPr lang="en-US" dirty="0" err="1"/>
            <a:t>belirlenmesi</a:t>
          </a:r>
          <a:endParaRPr lang="tr-TR" dirty="0"/>
        </a:p>
      </dgm:t>
    </dgm:pt>
    <dgm:pt modelId="{491F6459-7C0A-4CC5-AB33-1E623375A46A}" type="parTrans" cxnId="{8891FBF7-432B-440F-9224-0EB1E943EFA7}">
      <dgm:prSet/>
      <dgm:spPr/>
      <dgm:t>
        <a:bodyPr/>
        <a:lstStyle/>
        <a:p>
          <a:endParaRPr lang="tr-TR"/>
        </a:p>
      </dgm:t>
    </dgm:pt>
    <dgm:pt modelId="{061EDC66-4242-407D-96BB-110715F21786}" type="sibTrans" cxnId="{8891FBF7-432B-440F-9224-0EB1E943EFA7}">
      <dgm:prSet/>
      <dgm:spPr/>
      <dgm:t>
        <a:bodyPr/>
        <a:lstStyle/>
        <a:p>
          <a:endParaRPr lang="tr-TR"/>
        </a:p>
      </dgm:t>
    </dgm:pt>
    <dgm:pt modelId="{723B9DA3-21D4-4FAD-9A0B-0492858C7A73}">
      <dgm:prSet phldrT="[Text]"/>
      <dgm:spPr/>
      <dgm:t>
        <a:bodyPr/>
        <a:lstStyle/>
        <a:p>
          <a:r>
            <a:rPr lang="en-US" dirty="0"/>
            <a:t>3. </a:t>
          </a:r>
        </a:p>
        <a:p>
          <a:r>
            <a:rPr lang="en-US" dirty="0" err="1"/>
            <a:t>Güvenlik</a:t>
          </a:r>
          <a:r>
            <a:rPr lang="en-US" dirty="0"/>
            <a:t> </a:t>
          </a:r>
          <a:r>
            <a:rPr lang="en-US" dirty="0" err="1"/>
            <a:t>açıklarına</a:t>
          </a:r>
          <a:r>
            <a:rPr lang="en-US" dirty="0"/>
            <a:t> </a:t>
          </a:r>
          <a:r>
            <a:rPr lang="en-US" dirty="0" err="1"/>
            <a:t>karşı</a:t>
          </a:r>
          <a:r>
            <a:rPr lang="en-US" dirty="0"/>
            <a:t> </a:t>
          </a:r>
          <a:r>
            <a:rPr lang="en-US" dirty="0" err="1"/>
            <a:t>önlem</a:t>
          </a:r>
          <a:endParaRPr lang="tr-TR" dirty="0"/>
        </a:p>
      </dgm:t>
    </dgm:pt>
    <dgm:pt modelId="{2E333EE0-C945-4E59-8352-D34B522B4A56}" type="parTrans" cxnId="{3F74B4A0-8617-4CF3-8AD1-A3A5D6314A40}">
      <dgm:prSet/>
      <dgm:spPr/>
      <dgm:t>
        <a:bodyPr/>
        <a:lstStyle/>
        <a:p>
          <a:endParaRPr lang="tr-TR"/>
        </a:p>
      </dgm:t>
    </dgm:pt>
    <dgm:pt modelId="{65E83086-406B-4669-B36A-CBC09D43D999}" type="sibTrans" cxnId="{3F74B4A0-8617-4CF3-8AD1-A3A5D6314A40}">
      <dgm:prSet/>
      <dgm:spPr/>
      <dgm:t>
        <a:bodyPr/>
        <a:lstStyle/>
        <a:p>
          <a:endParaRPr lang="tr-TR"/>
        </a:p>
      </dgm:t>
    </dgm:pt>
    <dgm:pt modelId="{F8FE5BCF-4256-4965-8D5D-A9B8B55DF334}" type="pres">
      <dgm:prSet presAssocID="{FE8FC944-CCAE-4B82-BA99-03A3DA32829C}" presName="cycle" presStyleCnt="0">
        <dgm:presLayoutVars>
          <dgm:dir/>
          <dgm:resizeHandles val="exact"/>
        </dgm:presLayoutVars>
      </dgm:prSet>
      <dgm:spPr/>
    </dgm:pt>
    <dgm:pt modelId="{72EA984D-C319-46E0-B9EE-EF4ACA612123}" type="pres">
      <dgm:prSet presAssocID="{0C62D972-2687-4538-BBAF-398F2B65DDE1}" presName="node" presStyleLbl="node1" presStyleIdx="0" presStyleCnt="3">
        <dgm:presLayoutVars>
          <dgm:bulletEnabled val="1"/>
        </dgm:presLayoutVars>
      </dgm:prSet>
      <dgm:spPr/>
    </dgm:pt>
    <dgm:pt modelId="{5253E6A0-4812-4A3A-B76A-D3DFD22C8B0F}" type="pres">
      <dgm:prSet presAssocID="{0C62D972-2687-4538-BBAF-398F2B65DDE1}" presName="spNode" presStyleCnt="0"/>
      <dgm:spPr/>
    </dgm:pt>
    <dgm:pt modelId="{D80BF93B-1A86-4231-A8F6-D60110A19485}" type="pres">
      <dgm:prSet presAssocID="{FB3FE425-8104-4CD6-879C-4C2B252BF72F}" presName="sibTrans" presStyleLbl="sibTrans1D1" presStyleIdx="0" presStyleCnt="3"/>
      <dgm:spPr/>
    </dgm:pt>
    <dgm:pt modelId="{46F911EC-9C57-4741-B9E0-D8F31DE84A36}" type="pres">
      <dgm:prSet presAssocID="{8742C52F-34CC-4342-BEC5-03B1AA8BC6F1}" presName="node" presStyleLbl="node1" presStyleIdx="1" presStyleCnt="3">
        <dgm:presLayoutVars>
          <dgm:bulletEnabled val="1"/>
        </dgm:presLayoutVars>
      </dgm:prSet>
      <dgm:spPr/>
    </dgm:pt>
    <dgm:pt modelId="{DF1B76A5-6D4A-4958-8851-3F67ADA6AE33}" type="pres">
      <dgm:prSet presAssocID="{8742C52F-34CC-4342-BEC5-03B1AA8BC6F1}" presName="spNode" presStyleCnt="0"/>
      <dgm:spPr/>
    </dgm:pt>
    <dgm:pt modelId="{AA21EBAC-4395-4457-A7B4-4454F5D1BB55}" type="pres">
      <dgm:prSet presAssocID="{061EDC66-4242-407D-96BB-110715F21786}" presName="sibTrans" presStyleLbl="sibTrans1D1" presStyleIdx="1" presStyleCnt="3"/>
      <dgm:spPr/>
    </dgm:pt>
    <dgm:pt modelId="{C27A988D-B9CC-4294-97CE-F34AACB1A827}" type="pres">
      <dgm:prSet presAssocID="{723B9DA3-21D4-4FAD-9A0B-0492858C7A73}" presName="node" presStyleLbl="node1" presStyleIdx="2" presStyleCnt="3">
        <dgm:presLayoutVars>
          <dgm:bulletEnabled val="1"/>
        </dgm:presLayoutVars>
      </dgm:prSet>
      <dgm:spPr/>
    </dgm:pt>
    <dgm:pt modelId="{F49BD76D-99D2-4975-906D-62FFDC9812F8}" type="pres">
      <dgm:prSet presAssocID="{723B9DA3-21D4-4FAD-9A0B-0492858C7A73}" presName="spNode" presStyleCnt="0"/>
      <dgm:spPr/>
    </dgm:pt>
    <dgm:pt modelId="{7001C83A-70EC-4031-B95A-AFEFA54AED01}" type="pres">
      <dgm:prSet presAssocID="{65E83086-406B-4669-B36A-CBC09D43D999}" presName="sibTrans" presStyleLbl="sibTrans1D1" presStyleIdx="2" presStyleCnt="3"/>
      <dgm:spPr/>
    </dgm:pt>
  </dgm:ptLst>
  <dgm:cxnLst>
    <dgm:cxn modelId="{3B21FA17-F707-47C2-B2D0-4152592E48F2}" type="presOf" srcId="{FB3FE425-8104-4CD6-879C-4C2B252BF72F}" destId="{D80BF93B-1A86-4231-A8F6-D60110A19485}" srcOrd="0" destOrd="0" presId="urn:microsoft.com/office/officeart/2005/8/layout/cycle5"/>
    <dgm:cxn modelId="{5E6A3C61-C3DD-459E-9F07-A8F37AC489D6}" type="presOf" srcId="{723B9DA3-21D4-4FAD-9A0B-0492858C7A73}" destId="{C27A988D-B9CC-4294-97CE-F34AACB1A827}" srcOrd="0" destOrd="0" presId="urn:microsoft.com/office/officeart/2005/8/layout/cycle5"/>
    <dgm:cxn modelId="{ACA20666-24F7-44A7-8165-450C68BAB4FE}" type="presOf" srcId="{8742C52F-34CC-4342-BEC5-03B1AA8BC6F1}" destId="{46F911EC-9C57-4741-B9E0-D8F31DE84A36}" srcOrd="0" destOrd="0" presId="urn:microsoft.com/office/officeart/2005/8/layout/cycle5"/>
    <dgm:cxn modelId="{75A57654-B512-4BAD-8551-99A22E09C4D4}" type="presOf" srcId="{061EDC66-4242-407D-96BB-110715F21786}" destId="{AA21EBAC-4395-4457-A7B4-4454F5D1BB55}" srcOrd="0" destOrd="0" presId="urn:microsoft.com/office/officeart/2005/8/layout/cycle5"/>
    <dgm:cxn modelId="{4858B459-E85A-492C-90E2-CB841398F26D}" type="presOf" srcId="{65E83086-406B-4669-B36A-CBC09D43D999}" destId="{7001C83A-70EC-4031-B95A-AFEFA54AED01}" srcOrd="0" destOrd="0" presId="urn:microsoft.com/office/officeart/2005/8/layout/cycle5"/>
    <dgm:cxn modelId="{A0EBB593-115D-445B-A1FC-6706031AEB64}" type="presOf" srcId="{FE8FC944-CCAE-4B82-BA99-03A3DA32829C}" destId="{F8FE5BCF-4256-4965-8D5D-A9B8B55DF334}" srcOrd="0" destOrd="0" presId="urn:microsoft.com/office/officeart/2005/8/layout/cycle5"/>
    <dgm:cxn modelId="{2300D39C-BEFB-4FB6-B9CF-F8BC63AB876F}" srcId="{FE8FC944-CCAE-4B82-BA99-03A3DA32829C}" destId="{0C62D972-2687-4538-BBAF-398F2B65DDE1}" srcOrd="0" destOrd="0" parTransId="{1F991120-9DB5-4E34-8C78-84417CF93942}" sibTransId="{FB3FE425-8104-4CD6-879C-4C2B252BF72F}"/>
    <dgm:cxn modelId="{3F74B4A0-8617-4CF3-8AD1-A3A5D6314A40}" srcId="{FE8FC944-CCAE-4B82-BA99-03A3DA32829C}" destId="{723B9DA3-21D4-4FAD-9A0B-0492858C7A73}" srcOrd="2" destOrd="0" parTransId="{2E333EE0-C945-4E59-8352-D34B522B4A56}" sibTransId="{65E83086-406B-4669-B36A-CBC09D43D999}"/>
    <dgm:cxn modelId="{E6A873BE-D81A-4D94-B973-D21E9A5B3FF4}" type="presOf" srcId="{0C62D972-2687-4538-BBAF-398F2B65DDE1}" destId="{72EA984D-C319-46E0-B9EE-EF4ACA612123}" srcOrd="0" destOrd="0" presId="urn:microsoft.com/office/officeart/2005/8/layout/cycle5"/>
    <dgm:cxn modelId="{8891FBF7-432B-440F-9224-0EB1E943EFA7}" srcId="{FE8FC944-CCAE-4B82-BA99-03A3DA32829C}" destId="{8742C52F-34CC-4342-BEC5-03B1AA8BC6F1}" srcOrd="1" destOrd="0" parTransId="{491F6459-7C0A-4CC5-AB33-1E623375A46A}" sibTransId="{061EDC66-4242-407D-96BB-110715F21786}"/>
    <dgm:cxn modelId="{F7A30469-6CCD-4DE7-B85B-ABF3641D6258}" type="presParOf" srcId="{F8FE5BCF-4256-4965-8D5D-A9B8B55DF334}" destId="{72EA984D-C319-46E0-B9EE-EF4ACA612123}" srcOrd="0" destOrd="0" presId="urn:microsoft.com/office/officeart/2005/8/layout/cycle5"/>
    <dgm:cxn modelId="{32697729-BC56-41A9-88FD-B11C96701ECA}" type="presParOf" srcId="{F8FE5BCF-4256-4965-8D5D-A9B8B55DF334}" destId="{5253E6A0-4812-4A3A-B76A-D3DFD22C8B0F}" srcOrd="1" destOrd="0" presId="urn:microsoft.com/office/officeart/2005/8/layout/cycle5"/>
    <dgm:cxn modelId="{D4E83003-364A-48BC-A4CF-F2CD8C45FF00}" type="presParOf" srcId="{F8FE5BCF-4256-4965-8D5D-A9B8B55DF334}" destId="{D80BF93B-1A86-4231-A8F6-D60110A19485}" srcOrd="2" destOrd="0" presId="urn:microsoft.com/office/officeart/2005/8/layout/cycle5"/>
    <dgm:cxn modelId="{5967E9FC-B1B9-4517-B376-DD841A7299E8}" type="presParOf" srcId="{F8FE5BCF-4256-4965-8D5D-A9B8B55DF334}" destId="{46F911EC-9C57-4741-B9E0-D8F31DE84A36}" srcOrd="3" destOrd="0" presId="urn:microsoft.com/office/officeart/2005/8/layout/cycle5"/>
    <dgm:cxn modelId="{D86D5D6B-3422-482F-A5E8-563C2F28F191}" type="presParOf" srcId="{F8FE5BCF-4256-4965-8D5D-A9B8B55DF334}" destId="{DF1B76A5-6D4A-4958-8851-3F67ADA6AE33}" srcOrd="4" destOrd="0" presId="urn:microsoft.com/office/officeart/2005/8/layout/cycle5"/>
    <dgm:cxn modelId="{CE125C71-72A1-41EE-975B-0232BD2C2803}" type="presParOf" srcId="{F8FE5BCF-4256-4965-8D5D-A9B8B55DF334}" destId="{AA21EBAC-4395-4457-A7B4-4454F5D1BB55}" srcOrd="5" destOrd="0" presId="urn:microsoft.com/office/officeart/2005/8/layout/cycle5"/>
    <dgm:cxn modelId="{33647583-78E9-4F8C-A108-F4C23E8FF5BA}" type="presParOf" srcId="{F8FE5BCF-4256-4965-8D5D-A9B8B55DF334}" destId="{C27A988D-B9CC-4294-97CE-F34AACB1A827}" srcOrd="6" destOrd="0" presId="urn:microsoft.com/office/officeart/2005/8/layout/cycle5"/>
    <dgm:cxn modelId="{6852A0F7-5CA7-4A57-8028-B00E2B856C5C}" type="presParOf" srcId="{F8FE5BCF-4256-4965-8D5D-A9B8B55DF334}" destId="{F49BD76D-99D2-4975-906D-62FFDC9812F8}" srcOrd="7" destOrd="0" presId="urn:microsoft.com/office/officeart/2005/8/layout/cycle5"/>
    <dgm:cxn modelId="{381666EF-9E5F-4F9E-99A8-48CAB253F176}" type="presParOf" srcId="{F8FE5BCF-4256-4965-8D5D-A9B8B55DF334}" destId="{7001C83A-70EC-4031-B95A-AFEFA54AED01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563A9B-1051-4E1B-A71E-08CB249B8F6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CD93ECFA-59F0-495D-8C59-B90681F85A1C}">
      <dgm:prSet phldrT="[Text]"/>
      <dgm:spPr/>
      <dgm:t>
        <a:bodyPr/>
        <a:lstStyle/>
        <a:p>
          <a:r>
            <a:rPr lang="en-US" dirty="0" err="1"/>
            <a:t>Planlama</a:t>
          </a:r>
          <a:endParaRPr lang="tr-TR" dirty="0"/>
        </a:p>
      </dgm:t>
    </dgm:pt>
    <dgm:pt modelId="{90E2B232-AC99-4780-A416-2CCFFED17EE0}" type="parTrans" cxnId="{5340E370-F3EE-4E99-8568-E67359BA5704}">
      <dgm:prSet/>
      <dgm:spPr/>
      <dgm:t>
        <a:bodyPr/>
        <a:lstStyle/>
        <a:p>
          <a:endParaRPr lang="tr-TR"/>
        </a:p>
      </dgm:t>
    </dgm:pt>
    <dgm:pt modelId="{7F3E80F2-C557-4718-8F40-2485D964713F}" type="sibTrans" cxnId="{5340E370-F3EE-4E99-8568-E67359BA5704}">
      <dgm:prSet/>
      <dgm:spPr/>
      <dgm:t>
        <a:bodyPr/>
        <a:lstStyle/>
        <a:p>
          <a:endParaRPr lang="tr-TR"/>
        </a:p>
      </dgm:t>
    </dgm:pt>
    <dgm:pt modelId="{C96F1609-8A57-4B5E-ABB0-753E40C28E3B}">
      <dgm:prSet phldrT="[Text]"/>
      <dgm:spPr/>
      <dgm:t>
        <a:bodyPr/>
        <a:lstStyle/>
        <a:p>
          <a:r>
            <a:rPr lang="en-US" dirty="0" err="1"/>
            <a:t>Sızma</a:t>
          </a:r>
          <a:r>
            <a:rPr lang="en-US" dirty="0"/>
            <a:t> </a:t>
          </a:r>
          <a:r>
            <a:rPr lang="en-US" dirty="0" err="1"/>
            <a:t>testi</a:t>
          </a:r>
          <a:r>
            <a:rPr lang="en-US" dirty="0"/>
            <a:t> </a:t>
          </a:r>
          <a:r>
            <a:rPr lang="en-US" dirty="0" err="1"/>
            <a:t>planlanır</a:t>
          </a:r>
          <a:endParaRPr lang="tr-TR" dirty="0"/>
        </a:p>
      </dgm:t>
    </dgm:pt>
    <dgm:pt modelId="{E57B6E50-A29B-4FF7-A265-3850138F4C65}" type="parTrans" cxnId="{48CC9A0E-B1C1-4AB3-9B2A-BE0C62683E34}">
      <dgm:prSet/>
      <dgm:spPr/>
      <dgm:t>
        <a:bodyPr/>
        <a:lstStyle/>
        <a:p>
          <a:endParaRPr lang="tr-TR"/>
        </a:p>
      </dgm:t>
    </dgm:pt>
    <dgm:pt modelId="{E29FDEC9-C86F-43C3-BC06-95C98D3DE6B9}" type="sibTrans" cxnId="{48CC9A0E-B1C1-4AB3-9B2A-BE0C62683E34}">
      <dgm:prSet/>
      <dgm:spPr/>
      <dgm:t>
        <a:bodyPr/>
        <a:lstStyle/>
        <a:p>
          <a:endParaRPr lang="tr-TR"/>
        </a:p>
      </dgm:t>
    </dgm:pt>
    <dgm:pt modelId="{44051357-4978-43F0-8C38-BD5F954E4509}">
      <dgm:prSet phldrT="[Text]"/>
      <dgm:spPr/>
      <dgm:t>
        <a:bodyPr/>
        <a:lstStyle/>
        <a:p>
          <a:r>
            <a:rPr lang="en-US" dirty="0" err="1"/>
            <a:t>Keşfetme</a:t>
          </a:r>
          <a:endParaRPr lang="tr-TR" dirty="0"/>
        </a:p>
      </dgm:t>
    </dgm:pt>
    <dgm:pt modelId="{29CF5255-070B-4500-975B-1419EDBE6964}" type="parTrans" cxnId="{913ED1CF-EE99-430C-965E-AF35E06C570C}">
      <dgm:prSet/>
      <dgm:spPr/>
      <dgm:t>
        <a:bodyPr/>
        <a:lstStyle/>
        <a:p>
          <a:endParaRPr lang="tr-TR"/>
        </a:p>
      </dgm:t>
    </dgm:pt>
    <dgm:pt modelId="{4308FB01-8B54-4954-AE96-B964249F8134}" type="sibTrans" cxnId="{913ED1CF-EE99-430C-965E-AF35E06C570C}">
      <dgm:prSet/>
      <dgm:spPr/>
      <dgm:t>
        <a:bodyPr/>
        <a:lstStyle/>
        <a:p>
          <a:endParaRPr lang="tr-TR"/>
        </a:p>
      </dgm:t>
    </dgm:pt>
    <dgm:pt modelId="{C521742F-E321-4A8B-8C70-067E1F0B59A3}">
      <dgm:prSet phldrT="[Text]"/>
      <dgm:spPr/>
      <dgm:t>
        <a:bodyPr/>
        <a:lstStyle/>
        <a:p>
          <a:r>
            <a:rPr lang="en-US" dirty="0"/>
            <a:t>BT </a:t>
          </a:r>
          <a:r>
            <a:rPr lang="en-US" dirty="0" err="1"/>
            <a:t>sistemi</a:t>
          </a:r>
          <a:r>
            <a:rPr lang="en-US" dirty="0"/>
            <a:t> </a:t>
          </a:r>
          <a:r>
            <a:rPr lang="en-US" dirty="0" err="1"/>
            <a:t>incelenir</a:t>
          </a:r>
          <a:endParaRPr lang="tr-TR" dirty="0"/>
        </a:p>
      </dgm:t>
    </dgm:pt>
    <dgm:pt modelId="{FAD69DF9-A025-46AF-B551-BC5F0F5D9540}" type="parTrans" cxnId="{FCC93B4A-819E-4384-BA16-B106542D5A17}">
      <dgm:prSet/>
      <dgm:spPr/>
      <dgm:t>
        <a:bodyPr/>
        <a:lstStyle/>
        <a:p>
          <a:endParaRPr lang="tr-TR"/>
        </a:p>
      </dgm:t>
    </dgm:pt>
    <dgm:pt modelId="{8158043B-BCC7-4EC8-B240-6162471819CE}" type="sibTrans" cxnId="{FCC93B4A-819E-4384-BA16-B106542D5A17}">
      <dgm:prSet/>
      <dgm:spPr/>
      <dgm:t>
        <a:bodyPr/>
        <a:lstStyle/>
        <a:p>
          <a:endParaRPr lang="tr-TR"/>
        </a:p>
      </dgm:t>
    </dgm:pt>
    <dgm:pt modelId="{0557E280-2BEF-4E80-B7F1-829B3A799DF5}">
      <dgm:prSet phldrT="[Text]"/>
      <dgm:spPr/>
      <dgm:t>
        <a:bodyPr/>
        <a:lstStyle/>
        <a:p>
          <a:r>
            <a:rPr lang="en-US" dirty="0" err="1"/>
            <a:t>Saldırı</a:t>
          </a:r>
          <a:endParaRPr lang="tr-TR" dirty="0"/>
        </a:p>
      </dgm:t>
    </dgm:pt>
    <dgm:pt modelId="{F4DD8522-DAC6-486A-BB36-ECB87842EAB9}" type="parTrans" cxnId="{9C4C97F5-D120-4E65-84A6-5D6B541BBE1B}">
      <dgm:prSet/>
      <dgm:spPr/>
      <dgm:t>
        <a:bodyPr/>
        <a:lstStyle/>
        <a:p>
          <a:endParaRPr lang="tr-TR"/>
        </a:p>
      </dgm:t>
    </dgm:pt>
    <dgm:pt modelId="{8CB121B6-07A1-4E3F-942C-D19D46E91DA3}" type="sibTrans" cxnId="{9C4C97F5-D120-4E65-84A6-5D6B541BBE1B}">
      <dgm:prSet/>
      <dgm:spPr/>
      <dgm:t>
        <a:bodyPr/>
        <a:lstStyle/>
        <a:p>
          <a:endParaRPr lang="tr-TR"/>
        </a:p>
      </dgm:t>
    </dgm:pt>
    <dgm:pt modelId="{B4AAA3E4-4341-48DA-85F9-7FD99EA18C7F}">
      <dgm:prSet phldrT="[Text]"/>
      <dgm:spPr/>
      <dgm:t>
        <a:bodyPr/>
        <a:lstStyle/>
        <a:p>
          <a:r>
            <a:rPr lang="en-US" dirty="0" err="1"/>
            <a:t>Sızma</a:t>
          </a:r>
          <a:r>
            <a:rPr lang="en-US" dirty="0"/>
            <a:t> </a:t>
          </a:r>
          <a:r>
            <a:rPr lang="en-US" dirty="0" err="1"/>
            <a:t>testi</a:t>
          </a:r>
          <a:endParaRPr lang="tr-TR" dirty="0"/>
        </a:p>
      </dgm:t>
    </dgm:pt>
    <dgm:pt modelId="{6FA031C3-F433-45DB-8484-488F23368C54}" type="parTrans" cxnId="{D48A5FF9-133C-44F9-B25D-AA320A027E45}">
      <dgm:prSet/>
      <dgm:spPr/>
      <dgm:t>
        <a:bodyPr/>
        <a:lstStyle/>
        <a:p>
          <a:endParaRPr lang="tr-TR"/>
        </a:p>
      </dgm:t>
    </dgm:pt>
    <dgm:pt modelId="{07A6F60E-4C35-4F99-AE7F-0B9B938BDD46}" type="sibTrans" cxnId="{D48A5FF9-133C-44F9-B25D-AA320A027E45}">
      <dgm:prSet/>
      <dgm:spPr/>
      <dgm:t>
        <a:bodyPr/>
        <a:lstStyle/>
        <a:p>
          <a:endParaRPr lang="tr-TR"/>
        </a:p>
      </dgm:t>
    </dgm:pt>
    <dgm:pt modelId="{58A41899-A35A-43DD-9844-1E78F8431268}">
      <dgm:prSet phldrT="[Text]"/>
      <dgm:spPr/>
      <dgm:t>
        <a:bodyPr/>
        <a:lstStyle/>
        <a:p>
          <a:r>
            <a:rPr lang="en-US" dirty="0" err="1"/>
            <a:t>Rapor</a:t>
          </a:r>
          <a:endParaRPr lang="tr-TR" dirty="0"/>
        </a:p>
      </dgm:t>
    </dgm:pt>
    <dgm:pt modelId="{CC0684A3-7C6C-4E4C-B38D-ED8CC392A3A7}" type="parTrans" cxnId="{E23EAFFB-8EDE-4C96-9B78-7D70D1CC68E5}">
      <dgm:prSet/>
      <dgm:spPr/>
      <dgm:t>
        <a:bodyPr/>
        <a:lstStyle/>
        <a:p>
          <a:endParaRPr lang="tr-TR"/>
        </a:p>
      </dgm:t>
    </dgm:pt>
    <dgm:pt modelId="{728883B0-E2F6-4B3A-A1FD-10921D6F0FB2}" type="sibTrans" cxnId="{E23EAFFB-8EDE-4C96-9B78-7D70D1CC68E5}">
      <dgm:prSet/>
      <dgm:spPr/>
      <dgm:t>
        <a:bodyPr/>
        <a:lstStyle/>
        <a:p>
          <a:endParaRPr lang="tr-TR"/>
        </a:p>
      </dgm:t>
    </dgm:pt>
    <dgm:pt modelId="{75EC97AA-A4DE-484E-B1BD-A8E0C656DB74}">
      <dgm:prSet phldrT="[Text]"/>
      <dgm:spPr/>
      <dgm:t>
        <a:bodyPr/>
        <a:lstStyle/>
        <a:p>
          <a:r>
            <a:rPr lang="en-US" dirty="0" err="1"/>
            <a:t>Rapor</a:t>
          </a:r>
          <a:r>
            <a:rPr lang="en-US" dirty="0"/>
            <a:t> </a:t>
          </a:r>
          <a:r>
            <a:rPr lang="en-US" dirty="0" err="1"/>
            <a:t>hazırlanır</a:t>
          </a:r>
          <a:endParaRPr lang="tr-TR" dirty="0"/>
        </a:p>
      </dgm:t>
    </dgm:pt>
    <dgm:pt modelId="{8F2A01EC-2FC0-44BB-8B56-E34351C6F83C}" type="parTrans" cxnId="{98ADFF84-15DA-4906-9024-458B8D15A479}">
      <dgm:prSet/>
      <dgm:spPr/>
      <dgm:t>
        <a:bodyPr/>
        <a:lstStyle/>
        <a:p>
          <a:endParaRPr lang="tr-TR"/>
        </a:p>
      </dgm:t>
    </dgm:pt>
    <dgm:pt modelId="{1594C8CB-8419-4D1E-A94C-C9EFF229D09B}" type="sibTrans" cxnId="{98ADFF84-15DA-4906-9024-458B8D15A479}">
      <dgm:prSet/>
      <dgm:spPr/>
      <dgm:t>
        <a:bodyPr/>
        <a:lstStyle/>
        <a:p>
          <a:endParaRPr lang="tr-TR"/>
        </a:p>
      </dgm:t>
    </dgm:pt>
    <dgm:pt modelId="{F3D43964-51BE-4D7A-BF87-3F8CC2FCEB34}" type="pres">
      <dgm:prSet presAssocID="{21563A9B-1051-4E1B-A71E-08CB249B8F66}" presName="rootnode" presStyleCnt="0">
        <dgm:presLayoutVars>
          <dgm:chMax/>
          <dgm:chPref/>
          <dgm:dir/>
          <dgm:animLvl val="lvl"/>
        </dgm:presLayoutVars>
      </dgm:prSet>
      <dgm:spPr/>
    </dgm:pt>
    <dgm:pt modelId="{245AAF7B-6B42-45C4-8DE8-2E4710BE8B3C}" type="pres">
      <dgm:prSet presAssocID="{CD93ECFA-59F0-495D-8C59-B90681F85A1C}" presName="composite" presStyleCnt="0"/>
      <dgm:spPr/>
    </dgm:pt>
    <dgm:pt modelId="{B6476779-06C7-4447-9111-D66E4E6B94C6}" type="pres">
      <dgm:prSet presAssocID="{CD93ECFA-59F0-495D-8C59-B90681F85A1C}" presName="bentUpArrow1" presStyleLbl="alignImgPlace1" presStyleIdx="0" presStyleCnt="3"/>
      <dgm:spPr/>
    </dgm:pt>
    <dgm:pt modelId="{74808579-CE42-48B5-A40E-0BF973D6B86F}" type="pres">
      <dgm:prSet presAssocID="{CD93ECFA-59F0-495D-8C59-B90681F85A1C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7141AB22-7E32-4586-8CA5-75923E752C14}" type="pres">
      <dgm:prSet presAssocID="{CD93ECFA-59F0-495D-8C59-B90681F85A1C}" presName="ChildText" presStyleLbl="revTx" presStyleIdx="0" presStyleCnt="4" custScaleX="109231">
        <dgm:presLayoutVars>
          <dgm:chMax val="0"/>
          <dgm:chPref val="0"/>
          <dgm:bulletEnabled val="1"/>
        </dgm:presLayoutVars>
      </dgm:prSet>
      <dgm:spPr/>
    </dgm:pt>
    <dgm:pt modelId="{63E21C54-7717-4AAE-A23F-9FC883F4982C}" type="pres">
      <dgm:prSet presAssocID="{7F3E80F2-C557-4718-8F40-2485D964713F}" presName="sibTrans" presStyleCnt="0"/>
      <dgm:spPr/>
    </dgm:pt>
    <dgm:pt modelId="{F618E96A-945A-4751-9240-EE03F2158CEA}" type="pres">
      <dgm:prSet presAssocID="{44051357-4978-43F0-8C38-BD5F954E4509}" presName="composite" presStyleCnt="0"/>
      <dgm:spPr/>
    </dgm:pt>
    <dgm:pt modelId="{7FF53E5D-A09C-4004-AFB8-541D1F65DA99}" type="pres">
      <dgm:prSet presAssocID="{44051357-4978-43F0-8C38-BD5F954E4509}" presName="bentUpArrow1" presStyleLbl="alignImgPlace1" presStyleIdx="1" presStyleCnt="3"/>
      <dgm:spPr/>
    </dgm:pt>
    <dgm:pt modelId="{F4B625A7-5693-48A7-8C45-5A24854318B0}" type="pres">
      <dgm:prSet presAssocID="{44051357-4978-43F0-8C38-BD5F954E4509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695A077E-21C4-4CCD-92C9-74F5874BD898}" type="pres">
      <dgm:prSet presAssocID="{44051357-4978-43F0-8C38-BD5F954E4509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778DB816-83D3-4A7A-A8CE-FDF1EC4461F2}" type="pres">
      <dgm:prSet presAssocID="{4308FB01-8B54-4954-AE96-B964249F8134}" presName="sibTrans" presStyleCnt="0"/>
      <dgm:spPr/>
    </dgm:pt>
    <dgm:pt modelId="{60FFB014-EB7E-488C-9F58-89BD09CBEE23}" type="pres">
      <dgm:prSet presAssocID="{0557E280-2BEF-4E80-B7F1-829B3A799DF5}" presName="composite" presStyleCnt="0"/>
      <dgm:spPr/>
    </dgm:pt>
    <dgm:pt modelId="{DDD970C9-9CB8-413B-8917-2E8D788D66A0}" type="pres">
      <dgm:prSet presAssocID="{0557E280-2BEF-4E80-B7F1-829B3A799DF5}" presName="bentUpArrow1" presStyleLbl="alignImgPlace1" presStyleIdx="2" presStyleCnt="3"/>
      <dgm:spPr/>
    </dgm:pt>
    <dgm:pt modelId="{8B75938D-6386-40D4-BC65-64C8AA19B760}" type="pres">
      <dgm:prSet presAssocID="{0557E280-2BEF-4E80-B7F1-829B3A799DF5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49C3F6D0-2D80-416A-ACE5-203413BFC288}" type="pres">
      <dgm:prSet presAssocID="{0557E280-2BEF-4E80-B7F1-829B3A799DF5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5D63554-6C9D-40B3-9FA0-E96012FE59B3}" type="pres">
      <dgm:prSet presAssocID="{8CB121B6-07A1-4E3F-942C-D19D46E91DA3}" presName="sibTrans" presStyleCnt="0"/>
      <dgm:spPr/>
    </dgm:pt>
    <dgm:pt modelId="{71ECF302-46AD-4408-995A-C6618DD0B1E6}" type="pres">
      <dgm:prSet presAssocID="{58A41899-A35A-43DD-9844-1E78F8431268}" presName="composite" presStyleCnt="0"/>
      <dgm:spPr/>
    </dgm:pt>
    <dgm:pt modelId="{514E8CF5-76A5-4C96-87BB-668D4E0978FC}" type="pres">
      <dgm:prSet presAssocID="{58A41899-A35A-43DD-9844-1E78F8431268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A449F294-06F9-471E-A589-203A51EDA32B}" type="pres">
      <dgm:prSet presAssocID="{58A41899-A35A-43DD-9844-1E78F8431268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9B6110D-622B-4F1E-8840-F98AADA0977F}" type="presOf" srcId="{44051357-4978-43F0-8C38-BD5F954E4509}" destId="{F4B625A7-5693-48A7-8C45-5A24854318B0}" srcOrd="0" destOrd="0" presId="urn:microsoft.com/office/officeart/2005/8/layout/StepDownProcess"/>
    <dgm:cxn modelId="{48CC9A0E-B1C1-4AB3-9B2A-BE0C62683E34}" srcId="{CD93ECFA-59F0-495D-8C59-B90681F85A1C}" destId="{C96F1609-8A57-4B5E-ABB0-753E40C28E3B}" srcOrd="0" destOrd="0" parTransId="{E57B6E50-A29B-4FF7-A265-3850138F4C65}" sibTransId="{E29FDEC9-C86F-43C3-BC06-95C98D3DE6B9}"/>
    <dgm:cxn modelId="{31A43E15-0D07-49FD-BB70-F36DBB500C85}" type="presOf" srcId="{21563A9B-1051-4E1B-A71E-08CB249B8F66}" destId="{F3D43964-51BE-4D7A-BF87-3F8CC2FCEB34}" srcOrd="0" destOrd="0" presId="urn:microsoft.com/office/officeart/2005/8/layout/StepDownProcess"/>
    <dgm:cxn modelId="{DB4E8815-BE11-4E75-97AC-4E83E2EB67F3}" type="presOf" srcId="{CD93ECFA-59F0-495D-8C59-B90681F85A1C}" destId="{74808579-CE42-48B5-A40E-0BF973D6B86F}" srcOrd="0" destOrd="0" presId="urn:microsoft.com/office/officeart/2005/8/layout/StepDownProcess"/>
    <dgm:cxn modelId="{2896D935-2039-4E66-A8FA-4F39E183EA1D}" type="presOf" srcId="{B4AAA3E4-4341-48DA-85F9-7FD99EA18C7F}" destId="{49C3F6D0-2D80-416A-ACE5-203413BFC288}" srcOrd="0" destOrd="0" presId="urn:microsoft.com/office/officeart/2005/8/layout/StepDownProcess"/>
    <dgm:cxn modelId="{DE81445F-CA23-4612-916E-63062F822641}" type="presOf" srcId="{C521742F-E321-4A8B-8C70-067E1F0B59A3}" destId="{695A077E-21C4-4CCD-92C9-74F5874BD898}" srcOrd="0" destOrd="0" presId="urn:microsoft.com/office/officeart/2005/8/layout/StepDownProcess"/>
    <dgm:cxn modelId="{FCC93B4A-819E-4384-BA16-B106542D5A17}" srcId="{44051357-4978-43F0-8C38-BD5F954E4509}" destId="{C521742F-E321-4A8B-8C70-067E1F0B59A3}" srcOrd="0" destOrd="0" parTransId="{FAD69DF9-A025-46AF-B551-BC5F0F5D9540}" sibTransId="{8158043B-BCC7-4EC8-B240-6162471819CE}"/>
    <dgm:cxn modelId="{5340E370-F3EE-4E99-8568-E67359BA5704}" srcId="{21563A9B-1051-4E1B-A71E-08CB249B8F66}" destId="{CD93ECFA-59F0-495D-8C59-B90681F85A1C}" srcOrd="0" destOrd="0" parTransId="{90E2B232-AC99-4780-A416-2CCFFED17EE0}" sibTransId="{7F3E80F2-C557-4718-8F40-2485D964713F}"/>
    <dgm:cxn modelId="{79EEF680-DCB6-43B8-B3C1-48E86E9537A3}" type="presOf" srcId="{C96F1609-8A57-4B5E-ABB0-753E40C28E3B}" destId="{7141AB22-7E32-4586-8CA5-75923E752C14}" srcOrd="0" destOrd="0" presId="urn:microsoft.com/office/officeart/2005/8/layout/StepDownProcess"/>
    <dgm:cxn modelId="{98ADFF84-15DA-4906-9024-458B8D15A479}" srcId="{58A41899-A35A-43DD-9844-1E78F8431268}" destId="{75EC97AA-A4DE-484E-B1BD-A8E0C656DB74}" srcOrd="0" destOrd="0" parTransId="{8F2A01EC-2FC0-44BB-8B56-E34351C6F83C}" sibTransId="{1594C8CB-8419-4D1E-A94C-C9EFF229D09B}"/>
    <dgm:cxn modelId="{18B505C6-0459-4E21-A2C5-B6C861F8452B}" type="presOf" srcId="{58A41899-A35A-43DD-9844-1E78F8431268}" destId="{514E8CF5-76A5-4C96-87BB-668D4E0978FC}" srcOrd="0" destOrd="0" presId="urn:microsoft.com/office/officeart/2005/8/layout/StepDownProcess"/>
    <dgm:cxn modelId="{913ED1CF-EE99-430C-965E-AF35E06C570C}" srcId="{21563A9B-1051-4E1B-A71E-08CB249B8F66}" destId="{44051357-4978-43F0-8C38-BD5F954E4509}" srcOrd="1" destOrd="0" parTransId="{29CF5255-070B-4500-975B-1419EDBE6964}" sibTransId="{4308FB01-8B54-4954-AE96-B964249F8134}"/>
    <dgm:cxn modelId="{410E52E7-04D2-47C1-BE08-D6D44AA70672}" type="presOf" srcId="{0557E280-2BEF-4E80-B7F1-829B3A799DF5}" destId="{8B75938D-6386-40D4-BC65-64C8AA19B760}" srcOrd="0" destOrd="0" presId="urn:microsoft.com/office/officeart/2005/8/layout/StepDownProcess"/>
    <dgm:cxn modelId="{237FCEE7-95F1-4A8F-9662-5F084B3EA69F}" type="presOf" srcId="{75EC97AA-A4DE-484E-B1BD-A8E0C656DB74}" destId="{A449F294-06F9-471E-A589-203A51EDA32B}" srcOrd="0" destOrd="0" presId="urn:microsoft.com/office/officeart/2005/8/layout/StepDownProcess"/>
    <dgm:cxn modelId="{9C4C97F5-D120-4E65-84A6-5D6B541BBE1B}" srcId="{21563A9B-1051-4E1B-A71E-08CB249B8F66}" destId="{0557E280-2BEF-4E80-B7F1-829B3A799DF5}" srcOrd="2" destOrd="0" parTransId="{F4DD8522-DAC6-486A-BB36-ECB87842EAB9}" sibTransId="{8CB121B6-07A1-4E3F-942C-D19D46E91DA3}"/>
    <dgm:cxn modelId="{D48A5FF9-133C-44F9-B25D-AA320A027E45}" srcId="{0557E280-2BEF-4E80-B7F1-829B3A799DF5}" destId="{B4AAA3E4-4341-48DA-85F9-7FD99EA18C7F}" srcOrd="0" destOrd="0" parTransId="{6FA031C3-F433-45DB-8484-488F23368C54}" sibTransId="{07A6F60E-4C35-4F99-AE7F-0B9B938BDD46}"/>
    <dgm:cxn modelId="{E23EAFFB-8EDE-4C96-9B78-7D70D1CC68E5}" srcId="{21563A9B-1051-4E1B-A71E-08CB249B8F66}" destId="{58A41899-A35A-43DD-9844-1E78F8431268}" srcOrd="3" destOrd="0" parTransId="{CC0684A3-7C6C-4E4C-B38D-ED8CC392A3A7}" sibTransId="{728883B0-E2F6-4B3A-A1FD-10921D6F0FB2}"/>
    <dgm:cxn modelId="{98E416FD-77F8-4E00-9F68-B710A5BD4223}" type="presParOf" srcId="{F3D43964-51BE-4D7A-BF87-3F8CC2FCEB34}" destId="{245AAF7B-6B42-45C4-8DE8-2E4710BE8B3C}" srcOrd="0" destOrd="0" presId="urn:microsoft.com/office/officeart/2005/8/layout/StepDownProcess"/>
    <dgm:cxn modelId="{57038699-A6B7-43A8-8FBA-72A4F8CA7640}" type="presParOf" srcId="{245AAF7B-6B42-45C4-8DE8-2E4710BE8B3C}" destId="{B6476779-06C7-4447-9111-D66E4E6B94C6}" srcOrd="0" destOrd="0" presId="urn:microsoft.com/office/officeart/2005/8/layout/StepDownProcess"/>
    <dgm:cxn modelId="{3452DA14-BB2F-4883-A228-091FC4905070}" type="presParOf" srcId="{245AAF7B-6B42-45C4-8DE8-2E4710BE8B3C}" destId="{74808579-CE42-48B5-A40E-0BF973D6B86F}" srcOrd="1" destOrd="0" presId="urn:microsoft.com/office/officeart/2005/8/layout/StepDownProcess"/>
    <dgm:cxn modelId="{662C8A09-D1BA-4AB4-B471-D19970335B47}" type="presParOf" srcId="{245AAF7B-6B42-45C4-8DE8-2E4710BE8B3C}" destId="{7141AB22-7E32-4586-8CA5-75923E752C14}" srcOrd="2" destOrd="0" presId="urn:microsoft.com/office/officeart/2005/8/layout/StepDownProcess"/>
    <dgm:cxn modelId="{2E2776FA-9356-4689-BE23-0D0D460D565F}" type="presParOf" srcId="{F3D43964-51BE-4D7A-BF87-3F8CC2FCEB34}" destId="{63E21C54-7717-4AAE-A23F-9FC883F4982C}" srcOrd="1" destOrd="0" presId="urn:microsoft.com/office/officeart/2005/8/layout/StepDownProcess"/>
    <dgm:cxn modelId="{28365763-41F9-4778-B415-1BFA9FAA638B}" type="presParOf" srcId="{F3D43964-51BE-4D7A-BF87-3F8CC2FCEB34}" destId="{F618E96A-945A-4751-9240-EE03F2158CEA}" srcOrd="2" destOrd="0" presId="urn:microsoft.com/office/officeart/2005/8/layout/StepDownProcess"/>
    <dgm:cxn modelId="{7E7723C8-F2EF-4AF5-A683-E034B48B0382}" type="presParOf" srcId="{F618E96A-945A-4751-9240-EE03F2158CEA}" destId="{7FF53E5D-A09C-4004-AFB8-541D1F65DA99}" srcOrd="0" destOrd="0" presId="urn:microsoft.com/office/officeart/2005/8/layout/StepDownProcess"/>
    <dgm:cxn modelId="{9ABE9156-5C56-41BE-8A56-288EC66BBF1F}" type="presParOf" srcId="{F618E96A-945A-4751-9240-EE03F2158CEA}" destId="{F4B625A7-5693-48A7-8C45-5A24854318B0}" srcOrd="1" destOrd="0" presId="urn:microsoft.com/office/officeart/2005/8/layout/StepDownProcess"/>
    <dgm:cxn modelId="{658CD55D-90F5-4D43-A599-0A978E568AC0}" type="presParOf" srcId="{F618E96A-945A-4751-9240-EE03F2158CEA}" destId="{695A077E-21C4-4CCD-92C9-74F5874BD898}" srcOrd="2" destOrd="0" presId="urn:microsoft.com/office/officeart/2005/8/layout/StepDownProcess"/>
    <dgm:cxn modelId="{EFAFF141-FB17-4FB7-8D5E-F1D19099D512}" type="presParOf" srcId="{F3D43964-51BE-4D7A-BF87-3F8CC2FCEB34}" destId="{778DB816-83D3-4A7A-A8CE-FDF1EC4461F2}" srcOrd="3" destOrd="0" presId="urn:microsoft.com/office/officeart/2005/8/layout/StepDownProcess"/>
    <dgm:cxn modelId="{39AEE7A4-785A-4908-9194-70B94CECAD98}" type="presParOf" srcId="{F3D43964-51BE-4D7A-BF87-3F8CC2FCEB34}" destId="{60FFB014-EB7E-488C-9F58-89BD09CBEE23}" srcOrd="4" destOrd="0" presId="urn:microsoft.com/office/officeart/2005/8/layout/StepDownProcess"/>
    <dgm:cxn modelId="{D0B2EB12-305D-42BA-BC01-AF28DB1EECEC}" type="presParOf" srcId="{60FFB014-EB7E-488C-9F58-89BD09CBEE23}" destId="{DDD970C9-9CB8-413B-8917-2E8D788D66A0}" srcOrd="0" destOrd="0" presId="urn:microsoft.com/office/officeart/2005/8/layout/StepDownProcess"/>
    <dgm:cxn modelId="{31280BCB-9108-4689-BF4C-7EA677174879}" type="presParOf" srcId="{60FFB014-EB7E-488C-9F58-89BD09CBEE23}" destId="{8B75938D-6386-40D4-BC65-64C8AA19B760}" srcOrd="1" destOrd="0" presId="urn:microsoft.com/office/officeart/2005/8/layout/StepDownProcess"/>
    <dgm:cxn modelId="{CE8CCC88-ED1B-4D68-B19C-991C0922C06B}" type="presParOf" srcId="{60FFB014-EB7E-488C-9F58-89BD09CBEE23}" destId="{49C3F6D0-2D80-416A-ACE5-203413BFC288}" srcOrd="2" destOrd="0" presId="urn:microsoft.com/office/officeart/2005/8/layout/StepDownProcess"/>
    <dgm:cxn modelId="{29AB67C8-3581-4DC4-9379-89D10F0E8344}" type="presParOf" srcId="{F3D43964-51BE-4D7A-BF87-3F8CC2FCEB34}" destId="{45D63554-6C9D-40B3-9FA0-E96012FE59B3}" srcOrd="5" destOrd="0" presId="urn:microsoft.com/office/officeart/2005/8/layout/StepDownProcess"/>
    <dgm:cxn modelId="{381DF60E-5067-4242-97FC-CDAAC5CB079C}" type="presParOf" srcId="{F3D43964-51BE-4D7A-BF87-3F8CC2FCEB34}" destId="{71ECF302-46AD-4408-995A-C6618DD0B1E6}" srcOrd="6" destOrd="0" presId="urn:microsoft.com/office/officeart/2005/8/layout/StepDownProcess"/>
    <dgm:cxn modelId="{EA882B08-A2A5-4C96-A310-FFC3F99D23B1}" type="presParOf" srcId="{71ECF302-46AD-4408-995A-C6618DD0B1E6}" destId="{514E8CF5-76A5-4C96-87BB-668D4E0978FC}" srcOrd="0" destOrd="0" presId="urn:microsoft.com/office/officeart/2005/8/layout/StepDownProcess"/>
    <dgm:cxn modelId="{CBE4CDE9-D8E0-4BA7-8BC5-08CE0AC0C537}" type="presParOf" srcId="{71ECF302-46AD-4408-995A-C6618DD0B1E6}" destId="{A449F294-06F9-471E-A589-203A51EDA32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A984D-C319-46E0-B9EE-EF4ACA612123}">
      <dsp:nvSpPr>
        <dsp:cNvPr id="0" name=""/>
        <dsp:cNvSpPr/>
      </dsp:nvSpPr>
      <dsp:spPr>
        <a:xfrm>
          <a:off x="2067815" y="1522"/>
          <a:ext cx="1492125" cy="9698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</a:t>
          </a:r>
          <a:r>
            <a:rPr lang="en-US" sz="1200" kern="1200" dirty="0" err="1"/>
            <a:t>Değerlendirmenin</a:t>
          </a:r>
          <a:r>
            <a:rPr lang="en-US" sz="1200" kern="1200" dirty="0"/>
            <a:t> </a:t>
          </a:r>
          <a:r>
            <a:rPr lang="en-US" sz="1200" kern="1200" dirty="0" err="1"/>
            <a:t>yapılması</a:t>
          </a:r>
          <a:endParaRPr lang="tr-TR" sz="1200" kern="1200" dirty="0"/>
        </a:p>
      </dsp:txBody>
      <dsp:txXfrm>
        <a:off x="2115161" y="48868"/>
        <a:ext cx="1397433" cy="875189"/>
      </dsp:txXfrm>
    </dsp:sp>
    <dsp:sp modelId="{D80BF93B-1A86-4231-A8F6-D60110A19485}">
      <dsp:nvSpPr>
        <dsp:cNvPr id="0" name=""/>
        <dsp:cNvSpPr/>
      </dsp:nvSpPr>
      <dsp:spPr>
        <a:xfrm>
          <a:off x="1521393" y="486462"/>
          <a:ext cx="2584969" cy="2584969"/>
        </a:xfrm>
        <a:custGeom>
          <a:avLst/>
          <a:gdLst/>
          <a:ahLst/>
          <a:cxnLst/>
          <a:rect l="0" t="0" r="0" b="0"/>
          <a:pathLst>
            <a:path>
              <a:moveTo>
                <a:pt x="2238439" y="411754"/>
              </a:moveTo>
              <a:arcTo wR="1292484" hR="1292484" stAng="19022697" swAng="230012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911EC-9C57-4741-B9E0-D8F31DE84A36}">
      <dsp:nvSpPr>
        <dsp:cNvPr id="0" name=""/>
        <dsp:cNvSpPr/>
      </dsp:nvSpPr>
      <dsp:spPr>
        <a:xfrm>
          <a:off x="3187140" y="1940249"/>
          <a:ext cx="1492125" cy="9698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2.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Güvenlik</a:t>
          </a:r>
          <a:r>
            <a:rPr lang="en-US" sz="1200" kern="1200" dirty="0"/>
            <a:t> </a:t>
          </a:r>
          <a:r>
            <a:rPr lang="en-US" sz="1200" kern="1200" dirty="0" err="1"/>
            <a:t>açıklarının</a:t>
          </a:r>
          <a:r>
            <a:rPr lang="en-US" sz="1200" kern="1200" dirty="0"/>
            <a:t> </a:t>
          </a:r>
          <a:r>
            <a:rPr lang="en-US" sz="1200" kern="1200" dirty="0" err="1"/>
            <a:t>belirlenmesi</a:t>
          </a:r>
          <a:endParaRPr lang="tr-TR" sz="1200" kern="1200" dirty="0"/>
        </a:p>
      </dsp:txBody>
      <dsp:txXfrm>
        <a:off x="3234486" y="1987595"/>
        <a:ext cx="1397433" cy="875189"/>
      </dsp:txXfrm>
    </dsp:sp>
    <dsp:sp modelId="{AA21EBAC-4395-4457-A7B4-4454F5D1BB55}">
      <dsp:nvSpPr>
        <dsp:cNvPr id="0" name=""/>
        <dsp:cNvSpPr/>
      </dsp:nvSpPr>
      <dsp:spPr>
        <a:xfrm>
          <a:off x="1521393" y="486462"/>
          <a:ext cx="2584969" cy="2584969"/>
        </a:xfrm>
        <a:custGeom>
          <a:avLst/>
          <a:gdLst/>
          <a:ahLst/>
          <a:cxnLst/>
          <a:rect l="0" t="0" r="0" b="0"/>
          <a:pathLst>
            <a:path>
              <a:moveTo>
                <a:pt x="1688543" y="2522791"/>
              </a:moveTo>
              <a:arcTo wR="1292484" hR="1292484" stAng="4329340" swAng="214132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A988D-B9CC-4294-97CE-F34AACB1A827}">
      <dsp:nvSpPr>
        <dsp:cNvPr id="0" name=""/>
        <dsp:cNvSpPr/>
      </dsp:nvSpPr>
      <dsp:spPr>
        <a:xfrm>
          <a:off x="948491" y="1940249"/>
          <a:ext cx="1492125" cy="9698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3.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Güvenlik</a:t>
          </a:r>
          <a:r>
            <a:rPr lang="en-US" sz="1200" kern="1200" dirty="0"/>
            <a:t> </a:t>
          </a:r>
          <a:r>
            <a:rPr lang="en-US" sz="1200" kern="1200" dirty="0" err="1"/>
            <a:t>açıklarına</a:t>
          </a:r>
          <a:r>
            <a:rPr lang="en-US" sz="1200" kern="1200" dirty="0"/>
            <a:t> </a:t>
          </a:r>
          <a:r>
            <a:rPr lang="en-US" sz="1200" kern="1200" dirty="0" err="1"/>
            <a:t>karşı</a:t>
          </a:r>
          <a:r>
            <a:rPr lang="en-US" sz="1200" kern="1200" dirty="0"/>
            <a:t> </a:t>
          </a:r>
          <a:r>
            <a:rPr lang="en-US" sz="1200" kern="1200" dirty="0" err="1"/>
            <a:t>önlem</a:t>
          </a:r>
          <a:endParaRPr lang="tr-TR" sz="1200" kern="1200" dirty="0"/>
        </a:p>
      </dsp:txBody>
      <dsp:txXfrm>
        <a:off x="995837" y="1987595"/>
        <a:ext cx="1397433" cy="875189"/>
      </dsp:txXfrm>
    </dsp:sp>
    <dsp:sp modelId="{7001C83A-70EC-4031-B95A-AFEFA54AED01}">
      <dsp:nvSpPr>
        <dsp:cNvPr id="0" name=""/>
        <dsp:cNvSpPr/>
      </dsp:nvSpPr>
      <dsp:spPr>
        <a:xfrm>
          <a:off x="1521393" y="486462"/>
          <a:ext cx="2584969" cy="2584969"/>
        </a:xfrm>
        <a:custGeom>
          <a:avLst/>
          <a:gdLst/>
          <a:ahLst/>
          <a:cxnLst/>
          <a:rect l="0" t="0" r="0" b="0"/>
          <a:pathLst>
            <a:path>
              <a:moveTo>
                <a:pt x="4199" y="1188385"/>
              </a:moveTo>
              <a:arcTo wR="1292484" hR="1292484" stAng="11077183" swAng="230012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76779-06C7-4447-9111-D66E4E6B94C6}">
      <dsp:nvSpPr>
        <dsp:cNvPr id="0" name=""/>
        <dsp:cNvSpPr/>
      </dsp:nvSpPr>
      <dsp:spPr>
        <a:xfrm rot="5400000">
          <a:off x="479132" y="700384"/>
          <a:ext cx="615090" cy="700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08579-CE42-48B5-A40E-0BF973D6B86F}">
      <dsp:nvSpPr>
        <dsp:cNvPr id="0" name=""/>
        <dsp:cNvSpPr/>
      </dsp:nvSpPr>
      <dsp:spPr>
        <a:xfrm>
          <a:off x="316170" y="18545"/>
          <a:ext cx="1035449" cy="72478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Planlama</a:t>
          </a:r>
          <a:endParaRPr lang="tr-TR" sz="1500" kern="1200" dirty="0"/>
        </a:p>
      </dsp:txBody>
      <dsp:txXfrm>
        <a:off x="351557" y="53932"/>
        <a:ext cx="964675" cy="654007"/>
      </dsp:txXfrm>
    </dsp:sp>
    <dsp:sp modelId="{7141AB22-7E32-4586-8CA5-75923E752C14}">
      <dsp:nvSpPr>
        <dsp:cNvPr id="0" name=""/>
        <dsp:cNvSpPr/>
      </dsp:nvSpPr>
      <dsp:spPr>
        <a:xfrm>
          <a:off x="1316861" y="87669"/>
          <a:ext cx="822605" cy="58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Sızma</a:t>
          </a:r>
          <a:r>
            <a:rPr lang="en-US" sz="1100" kern="1200" dirty="0"/>
            <a:t> </a:t>
          </a:r>
          <a:r>
            <a:rPr lang="en-US" sz="1100" kern="1200" dirty="0" err="1"/>
            <a:t>testi</a:t>
          </a:r>
          <a:r>
            <a:rPr lang="en-US" sz="1100" kern="1200" dirty="0"/>
            <a:t> </a:t>
          </a:r>
          <a:r>
            <a:rPr lang="en-US" sz="1100" kern="1200" dirty="0" err="1"/>
            <a:t>planlanır</a:t>
          </a:r>
          <a:endParaRPr lang="tr-TR" sz="1100" kern="1200" dirty="0"/>
        </a:p>
      </dsp:txBody>
      <dsp:txXfrm>
        <a:off x="1316861" y="87669"/>
        <a:ext cx="822605" cy="585800"/>
      </dsp:txXfrm>
    </dsp:sp>
    <dsp:sp modelId="{7FF53E5D-A09C-4004-AFB8-541D1F65DA99}">
      <dsp:nvSpPr>
        <dsp:cNvPr id="0" name=""/>
        <dsp:cNvSpPr/>
      </dsp:nvSpPr>
      <dsp:spPr>
        <a:xfrm rot="5400000">
          <a:off x="1354314" y="1514553"/>
          <a:ext cx="615090" cy="700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625A7-5693-48A7-8C45-5A24854318B0}">
      <dsp:nvSpPr>
        <dsp:cNvPr id="0" name=""/>
        <dsp:cNvSpPr/>
      </dsp:nvSpPr>
      <dsp:spPr>
        <a:xfrm>
          <a:off x="1191352" y="832713"/>
          <a:ext cx="1035449" cy="72478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Keşfetme</a:t>
          </a:r>
          <a:endParaRPr lang="tr-TR" sz="1500" kern="1200" dirty="0"/>
        </a:p>
      </dsp:txBody>
      <dsp:txXfrm>
        <a:off x="1226739" y="868100"/>
        <a:ext cx="964675" cy="654007"/>
      </dsp:txXfrm>
    </dsp:sp>
    <dsp:sp modelId="{695A077E-21C4-4CCD-92C9-74F5874BD898}">
      <dsp:nvSpPr>
        <dsp:cNvPr id="0" name=""/>
        <dsp:cNvSpPr/>
      </dsp:nvSpPr>
      <dsp:spPr>
        <a:xfrm>
          <a:off x="2226802" y="901838"/>
          <a:ext cx="753087" cy="58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BT </a:t>
          </a:r>
          <a:r>
            <a:rPr lang="en-US" sz="1100" kern="1200" dirty="0" err="1"/>
            <a:t>sistemi</a:t>
          </a:r>
          <a:r>
            <a:rPr lang="en-US" sz="1100" kern="1200" dirty="0"/>
            <a:t> </a:t>
          </a:r>
          <a:r>
            <a:rPr lang="en-US" sz="1100" kern="1200" dirty="0" err="1"/>
            <a:t>incelenir</a:t>
          </a:r>
          <a:endParaRPr lang="tr-TR" sz="1100" kern="1200" dirty="0"/>
        </a:p>
      </dsp:txBody>
      <dsp:txXfrm>
        <a:off x="2226802" y="901838"/>
        <a:ext cx="753087" cy="585800"/>
      </dsp:txXfrm>
    </dsp:sp>
    <dsp:sp modelId="{DDD970C9-9CB8-413B-8917-2E8D788D66A0}">
      <dsp:nvSpPr>
        <dsp:cNvPr id="0" name=""/>
        <dsp:cNvSpPr/>
      </dsp:nvSpPr>
      <dsp:spPr>
        <a:xfrm rot="5400000">
          <a:off x="2229496" y="2328721"/>
          <a:ext cx="615090" cy="700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5938D-6386-40D4-BC65-64C8AA19B760}">
      <dsp:nvSpPr>
        <dsp:cNvPr id="0" name=""/>
        <dsp:cNvSpPr/>
      </dsp:nvSpPr>
      <dsp:spPr>
        <a:xfrm>
          <a:off x="2066534" y="1646882"/>
          <a:ext cx="1035449" cy="72478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Saldırı</a:t>
          </a:r>
          <a:endParaRPr lang="tr-TR" sz="1500" kern="1200" dirty="0"/>
        </a:p>
      </dsp:txBody>
      <dsp:txXfrm>
        <a:off x="2101921" y="1682269"/>
        <a:ext cx="964675" cy="654007"/>
      </dsp:txXfrm>
    </dsp:sp>
    <dsp:sp modelId="{49C3F6D0-2D80-416A-ACE5-203413BFC288}">
      <dsp:nvSpPr>
        <dsp:cNvPr id="0" name=""/>
        <dsp:cNvSpPr/>
      </dsp:nvSpPr>
      <dsp:spPr>
        <a:xfrm>
          <a:off x="3101984" y="1716006"/>
          <a:ext cx="753087" cy="58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Sızma</a:t>
          </a:r>
          <a:r>
            <a:rPr lang="en-US" sz="1100" kern="1200" dirty="0"/>
            <a:t> </a:t>
          </a:r>
          <a:r>
            <a:rPr lang="en-US" sz="1100" kern="1200" dirty="0" err="1"/>
            <a:t>testi</a:t>
          </a:r>
          <a:endParaRPr lang="tr-TR" sz="1100" kern="1200" dirty="0"/>
        </a:p>
      </dsp:txBody>
      <dsp:txXfrm>
        <a:off x="3101984" y="1716006"/>
        <a:ext cx="753087" cy="585800"/>
      </dsp:txXfrm>
    </dsp:sp>
    <dsp:sp modelId="{514E8CF5-76A5-4C96-87BB-668D4E0978FC}">
      <dsp:nvSpPr>
        <dsp:cNvPr id="0" name=""/>
        <dsp:cNvSpPr/>
      </dsp:nvSpPr>
      <dsp:spPr>
        <a:xfrm>
          <a:off x="2941717" y="2461050"/>
          <a:ext cx="1035449" cy="72478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Rapor</a:t>
          </a:r>
          <a:endParaRPr lang="tr-TR" sz="1500" kern="1200" dirty="0"/>
        </a:p>
      </dsp:txBody>
      <dsp:txXfrm>
        <a:off x="2977104" y="2496437"/>
        <a:ext cx="964675" cy="654007"/>
      </dsp:txXfrm>
    </dsp:sp>
    <dsp:sp modelId="{A449F294-06F9-471E-A589-203A51EDA32B}">
      <dsp:nvSpPr>
        <dsp:cNvPr id="0" name=""/>
        <dsp:cNvSpPr/>
      </dsp:nvSpPr>
      <dsp:spPr>
        <a:xfrm>
          <a:off x="3977166" y="2530175"/>
          <a:ext cx="753087" cy="58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Rapor</a:t>
          </a:r>
          <a:r>
            <a:rPr lang="en-US" sz="1100" kern="1200" dirty="0"/>
            <a:t> </a:t>
          </a:r>
          <a:r>
            <a:rPr lang="en-US" sz="1100" kern="1200" dirty="0" err="1"/>
            <a:t>hazırlanır</a:t>
          </a:r>
          <a:endParaRPr lang="tr-TR" sz="1100" kern="1200" dirty="0"/>
        </a:p>
      </dsp:txBody>
      <dsp:txXfrm>
        <a:off x="3977166" y="2530175"/>
        <a:ext cx="753087" cy="585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14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957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2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403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764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231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9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822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1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507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872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able.com/nessus-demo" TargetMode="External"/><Relationship Id="rId2" Type="http://schemas.openxmlformats.org/officeDocument/2006/relationships/hyperlink" Target="https://www.tenable.com/products/nessus/nessus-essenti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map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2E2D7-FCCB-4B0A-8AB2-96FCCDEE2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13400" cy="1978346"/>
          </a:xfrm>
        </p:spPr>
        <p:txBody>
          <a:bodyPr>
            <a:normAutofit/>
          </a:bodyPr>
          <a:lstStyle/>
          <a:p>
            <a:r>
              <a:rPr lang="en-US" dirty="0"/>
              <a:t>11. Hafta </a:t>
            </a:r>
            <a:r>
              <a:rPr lang="en-US" dirty="0" err="1"/>
              <a:t>Dersi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B9B78-1B03-4510-AF9D-BB41BDF7F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13400" cy="2418188"/>
          </a:xfrm>
        </p:spPr>
        <p:txBody>
          <a:bodyPr>
            <a:normAutofit/>
          </a:bodyPr>
          <a:lstStyle/>
          <a:p>
            <a:r>
              <a:rPr lang="en-US" dirty="0"/>
              <a:t>2.12.2021</a:t>
            </a:r>
            <a:endParaRPr lang="tr-TR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Masanın üzerinde bir takvim">
            <a:extLst>
              <a:ext uri="{FF2B5EF4-FFF2-40B4-BE49-F238E27FC236}">
                <a16:creationId xmlns:a16="http://schemas.microsoft.com/office/drawing/2014/main" id="{2D168534-7E4D-416B-9194-C0A25E968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6" r="39493" b="-1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4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8EAD-1812-43B2-888A-F0F9713F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err="1"/>
              <a:t>Güçlendirme</a:t>
            </a:r>
            <a:r>
              <a:rPr lang="en-US" dirty="0"/>
              <a:t> – Son </a:t>
            </a:r>
            <a:r>
              <a:rPr lang="en-US" dirty="0" err="1"/>
              <a:t>Kullanıcı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B706B-AE5D-4F1C-BA33-049A597C748D}"/>
              </a:ext>
            </a:extLst>
          </p:cNvPr>
          <p:cNvSpPr txBox="1"/>
          <p:nvPr/>
        </p:nvSpPr>
        <p:spPr>
          <a:xfrm>
            <a:off x="625503" y="2631418"/>
            <a:ext cx="10267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Kullanılmayan</a:t>
            </a:r>
            <a:r>
              <a:rPr lang="en-US" dirty="0"/>
              <a:t> </a:t>
            </a:r>
            <a:r>
              <a:rPr lang="en-US" dirty="0" err="1"/>
              <a:t>port’ların</a:t>
            </a:r>
            <a:r>
              <a:rPr lang="en-US" dirty="0"/>
              <a:t> </a:t>
            </a:r>
            <a:r>
              <a:rPr lang="en-US" dirty="0" err="1"/>
              <a:t>bloklanması</a:t>
            </a:r>
            <a:r>
              <a:rPr lang="en-US" dirty="0"/>
              <a:t> (</a:t>
            </a:r>
            <a:r>
              <a:rPr lang="en-US" dirty="0" err="1"/>
              <a:t>Örneği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internet’e</a:t>
            </a:r>
            <a:r>
              <a:rPr lang="en-US" dirty="0"/>
              <a:t> </a:t>
            </a:r>
            <a:r>
              <a:rPr lang="en-US" dirty="0" err="1"/>
              <a:t>bağlanacak</a:t>
            </a:r>
            <a:r>
              <a:rPr lang="en-US" dirty="0"/>
              <a:t> </a:t>
            </a:r>
            <a:r>
              <a:rPr lang="en-US" dirty="0" err="1"/>
              <a:t>bilgisayarların</a:t>
            </a:r>
            <a:r>
              <a:rPr lang="en-US" dirty="0"/>
              <a:t> 80 </a:t>
            </a:r>
            <a:r>
              <a:rPr lang="en-US" dirty="0" err="1"/>
              <a:t>ve</a:t>
            </a:r>
            <a:r>
              <a:rPr lang="en-US" dirty="0"/>
              <a:t> 443 </a:t>
            </a:r>
            <a:r>
              <a:rPr lang="en-US" dirty="0" err="1"/>
              <a:t>no’lu</a:t>
            </a:r>
            <a:r>
              <a:rPr lang="en-US" dirty="0"/>
              <a:t> </a:t>
            </a:r>
            <a:r>
              <a:rPr lang="en-US" dirty="0" err="1"/>
              <a:t>portlarının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yeterlidir</a:t>
            </a:r>
            <a:r>
              <a:rPr lang="en-US" dirty="0"/>
              <a:t>.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portlar</a:t>
            </a:r>
            <a:r>
              <a:rPr lang="en-US" dirty="0"/>
              <a:t> </a:t>
            </a:r>
            <a:r>
              <a:rPr lang="en-US" dirty="0" err="1"/>
              <a:t>kapatılmalıdır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Gereksiz</a:t>
            </a:r>
            <a:r>
              <a:rPr lang="en-US" dirty="0"/>
              <a:t> </a:t>
            </a:r>
            <a:r>
              <a:rPr lang="en-US" dirty="0" err="1"/>
              <a:t>servislerin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protokollerin</a:t>
            </a:r>
            <a:r>
              <a:rPr lang="en-US" dirty="0"/>
              <a:t>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bırakılması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hesaplarının</a:t>
            </a:r>
            <a:r>
              <a:rPr lang="en-US" dirty="0"/>
              <a:t> </a:t>
            </a:r>
            <a:r>
              <a:rPr lang="en-US" dirty="0" err="1"/>
              <a:t>silinmesi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bırakılması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güncel</a:t>
            </a:r>
            <a:r>
              <a:rPr lang="en-US" dirty="0"/>
              <a:t> </a:t>
            </a:r>
            <a:r>
              <a:rPr lang="en-US" dirty="0" err="1"/>
              <a:t>tutmak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yazılımlarının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duvarı</a:t>
            </a:r>
            <a:r>
              <a:rPr lang="en-US" dirty="0"/>
              <a:t> </a:t>
            </a:r>
            <a:r>
              <a:rPr lang="en-US" dirty="0" err="1"/>
              <a:t>kullanılmalı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aktive</a:t>
            </a:r>
            <a:r>
              <a:rPr lang="en-US" dirty="0"/>
              <a:t> </a:t>
            </a:r>
            <a:r>
              <a:rPr lang="en-US" dirty="0" err="1"/>
              <a:t>edilmeli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durumlara</a:t>
            </a:r>
            <a:r>
              <a:rPr lang="en-US" dirty="0"/>
              <a:t> disk </a:t>
            </a:r>
            <a:r>
              <a:rPr lang="en-US" dirty="0" err="1"/>
              <a:t>şifrelemesi</a:t>
            </a:r>
            <a:r>
              <a:rPr lang="en-US" dirty="0"/>
              <a:t> </a:t>
            </a:r>
            <a:r>
              <a:rPr lang="en-US" dirty="0" err="1"/>
              <a:t>yapılmalı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BIOS </a:t>
            </a:r>
            <a:r>
              <a:rPr lang="en-US" dirty="0" err="1"/>
              <a:t>şifresi</a:t>
            </a:r>
            <a:r>
              <a:rPr lang="en-US" dirty="0"/>
              <a:t> </a:t>
            </a:r>
            <a:r>
              <a:rPr lang="en-US" dirty="0" err="1"/>
              <a:t>kullanılmalı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152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8EAD-1812-43B2-888A-F0F9713F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err="1"/>
              <a:t>Güçlendirme</a:t>
            </a:r>
            <a:r>
              <a:rPr lang="en-US" dirty="0"/>
              <a:t> – </a:t>
            </a:r>
            <a:r>
              <a:rPr lang="en-US" dirty="0" err="1"/>
              <a:t>Sunucu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B706B-AE5D-4F1C-BA33-049A597C748D}"/>
              </a:ext>
            </a:extLst>
          </p:cNvPr>
          <p:cNvSpPr txBox="1"/>
          <p:nvPr/>
        </p:nvSpPr>
        <p:spPr>
          <a:xfrm>
            <a:off x="625503" y="2631418"/>
            <a:ext cx="10267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Kullanılmayan</a:t>
            </a:r>
            <a:r>
              <a:rPr lang="en-US" dirty="0"/>
              <a:t> </a:t>
            </a:r>
            <a:r>
              <a:rPr lang="en-US" dirty="0" err="1"/>
              <a:t>port’ların</a:t>
            </a:r>
            <a:r>
              <a:rPr lang="en-US" dirty="0"/>
              <a:t> </a:t>
            </a:r>
            <a:r>
              <a:rPr lang="en-US" dirty="0" err="1"/>
              <a:t>bloklanması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servisleri</a:t>
            </a:r>
            <a:r>
              <a:rPr lang="en-US" dirty="0"/>
              <a:t>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bırakmak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hesaplarını</a:t>
            </a:r>
            <a:r>
              <a:rPr lang="en-US" dirty="0"/>
              <a:t> </a:t>
            </a:r>
            <a:r>
              <a:rPr lang="en-US" dirty="0" err="1"/>
              <a:t>silmek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bırakmak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</a:t>
            </a:r>
            <a:r>
              <a:rPr lang="en-US" dirty="0" err="1"/>
              <a:t>protokollerini</a:t>
            </a:r>
            <a:r>
              <a:rPr lang="en-US" dirty="0"/>
              <a:t>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bırakmak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Administrator </a:t>
            </a:r>
            <a:r>
              <a:rPr lang="en-US" dirty="0" err="1"/>
              <a:t>hesap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adlandırmak</a:t>
            </a:r>
            <a:r>
              <a:rPr lang="en-US" dirty="0"/>
              <a:t> (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=&gt; </a:t>
            </a:r>
            <a:r>
              <a:rPr lang="en-US" dirty="0" err="1"/>
              <a:t>Sistemyetkilisi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duvarı</a:t>
            </a:r>
            <a:r>
              <a:rPr lang="en-US" dirty="0"/>
              <a:t> </a:t>
            </a:r>
            <a:r>
              <a:rPr lang="en-US" dirty="0" err="1"/>
              <a:t>kullanmak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kurulu</a:t>
            </a:r>
            <a:r>
              <a:rPr lang="en-US" dirty="0"/>
              <a:t> </a:t>
            </a:r>
            <a:r>
              <a:rPr lang="en-US" dirty="0" err="1"/>
              <a:t>yazılımları</a:t>
            </a:r>
            <a:r>
              <a:rPr lang="en-US" dirty="0"/>
              <a:t> (OS </a:t>
            </a:r>
            <a:r>
              <a:rPr lang="en-US" dirty="0" err="1"/>
              <a:t>dahil</a:t>
            </a:r>
            <a:r>
              <a:rPr lang="en-US" dirty="0"/>
              <a:t>) </a:t>
            </a:r>
            <a:r>
              <a:rPr lang="en-US" dirty="0" err="1"/>
              <a:t>güncel</a:t>
            </a:r>
            <a:r>
              <a:rPr lang="en-US" dirty="0"/>
              <a:t> </a:t>
            </a:r>
            <a:r>
              <a:rPr lang="en-US" dirty="0" err="1"/>
              <a:t>tutmak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Servislerin</a:t>
            </a:r>
            <a:r>
              <a:rPr lang="en-US" dirty="0"/>
              <a:t> </a:t>
            </a:r>
            <a:r>
              <a:rPr lang="en-US" dirty="0" err="1"/>
              <a:t>ayrılması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365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FC36-5CF8-48F3-AB58-E8AB5B68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Yama (Patch)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Değişikliklerin</a:t>
            </a:r>
            <a:r>
              <a:rPr lang="en-US" dirty="0"/>
              <a:t> </a:t>
            </a:r>
            <a:r>
              <a:rPr lang="en-US" dirty="0" err="1"/>
              <a:t>Yönetimi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11A8-E7E4-4D48-81FA-C509C2E3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6"/>
            <a:ext cx="10077557" cy="984640"/>
          </a:xfrm>
        </p:spPr>
        <p:txBody>
          <a:bodyPr/>
          <a:lstStyle/>
          <a:p>
            <a:r>
              <a:rPr lang="en-US" b="1" dirty="0"/>
              <a:t>Patch </a:t>
            </a:r>
            <a:r>
              <a:rPr lang="en-US" b="1" dirty="0" err="1"/>
              <a:t>Yönetimi</a:t>
            </a:r>
            <a:r>
              <a:rPr lang="en-US" b="1" dirty="0"/>
              <a:t>: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patch’leri</a:t>
            </a:r>
            <a:r>
              <a:rPr lang="en-US" dirty="0"/>
              <a:t> </a:t>
            </a:r>
            <a:r>
              <a:rPr lang="en-US" dirty="0" err="1"/>
              <a:t>uygulanmadan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test </a:t>
            </a:r>
            <a:r>
              <a:rPr lang="en-US" dirty="0" err="1"/>
              <a:t>edilmeli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sonrası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uygulandıkları</a:t>
            </a:r>
            <a:r>
              <a:rPr lang="en-US" dirty="0"/>
              <a:t> kontrol </a:t>
            </a:r>
            <a:r>
              <a:rPr lang="en-US" dirty="0" err="1"/>
              <a:t>edilmelidir</a:t>
            </a:r>
            <a:r>
              <a:rPr lang="en-US" dirty="0"/>
              <a:t>. </a:t>
            </a:r>
            <a:endParaRPr lang="tr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4EB517-E415-4266-B01D-6A3C9CDB5672}"/>
              </a:ext>
            </a:extLst>
          </p:cNvPr>
          <p:cNvSpPr txBox="1">
            <a:spLocks/>
          </p:cNvSpPr>
          <p:nvPr/>
        </p:nvSpPr>
        <p:spPr>
          <a:xfrm>
            <a:off x="525716" y="3644345"/>
            <a:ext cx="10077557" cy="984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Değişikliklerin</a:t>
            </a:r>
            <a:r>
              <a:rPr lang="en-US" b="1" dirty="0"/>
              <a:t> </a:t>
            </a:r>
            <a:r>
              <a:rPr lang="en-US" b="1" dirty="0" err="1"/>
              <a:t>Yönetimi</a:t>
            </a:r>
            <a:r>
              <a:rPr lang="en-US" b="1" dirty="0"/>
              <a:t>: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değişiklileri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ayarlar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onay</a:t>
            </a:r>
            <a:r>
              <a:rPr lang="en-US" dirty="0"/>
              <a:t> </a:t>
            </a: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dirty="0" err="1"/>
              <a:t>yapılmalıdır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594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4AF6B-2FB1-4544-89CC-C9A2CE63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en-US"/>
              <a:t>Servislerin</a:t>
            </a:r>
            <a:r>
              <a:rPr lang="en-US" dirty="0"/>
              <a:t> </a:t>
            </a:r>
            <a:r>
              <a:rPr lang="en-US"/>
              <a:t>Ayrılması</a:t>
            </a:r>
            <a:endParaRPr lang="tr-TR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C5359-EC68-42EB-AFAC-B303EEF0A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299404"/>
            <a:ext cx="4767930" cy="2745750"/>
          </a:xfrm>
        </p:spPr>
        <p:txBody>
          <a:bodyPr>
            <a:normAutofit/>
          </a:bodyPr>
          <a:lstStyle/>
          <a:p>
            <a:r>
              <a:rPr lang="en-US"/>
              <a:t>Kritik</a:t>
            </a:r>
            <a:r>
              <a:rPr lang="en-US" dirty="0"/>
              <a:t> </a:t>
            </a:r>
            <a:r>
              <a:rPr lang="en-US"/>
              <a:t>servislerin</a:t>
            </a:r>
            <a:r>
              <a:rPr lang="en-US" dirty="0"/>
              <a:t> </a:t>
            </a:r>
            <a:r>
              <a:rPr lang="en-US"/>
              <a:t>farklı</a:t>
            </a:r>
            <a:r>
              <a:rPr lang="en-US" dirty="0"/>
              <a:t> </a:t>
            </a:r>
            <a:r>
              <a:rPr lang="en-US"/>
              <a:t>sunucular</a:t>
            </a:r>
            <a:r>
              <a:rPr lang="en-US" dirty="0"/>
              <a:t> </a:t>
            </a:r>
            <a:r>
              <a:rPr lang="en-US"/>
              <a:t>üzerinde</a:t>
            </a:r>
            <a:r>
              <a:rPr lang="en-US" dirty="0"/>
              <a:t> </a:t>
            </a:r>
            <a:r>
              <a:rPr lang="en-US"/>
              <a:t>çalıştırılmasıdır</a:t>
            </a:r>
            <a:r>
              <a:rPr lang="en-US" dirty="0"/>
              <a:t>. Bu </a:t>
            </a:r>
            <a:r>
              <a:rPr lang="en-US"/>
              <a:t>sayede</a:t>
            </a:r>
            <a:r>
              <a:rPr lang="en-US" dirty="0"/>
              <a:t>, </a:t>
            </a:r>
            <a:r>
              <a:rPr lang="en-US"/>
              <a:t>donanım</a:t>
            </a:r>
            <a:r>
              <a:rPr lang="en-US" dirty="0"/>
              <a:t> </a:t>
            </a:r>
            <a:r>
              <a:rPr lang="en-US"/>
              <a:t>ve</a:t>
            </a:r>
            <a:r>
              <a:rPr lang="en-US" dirty="0"/>
              <a:t> </a:t>
            </a:r>
            <a:r>
              <a:rPr lang="en-US"/>
              <a:t>yazılım</a:t>
            </a:r>
            <a:r>
              <a:rPr lang="en-US" dirty="0"/>
              <a:t> </a:t>
            </a:r>
            <a:r>
              <a:rPr lang="en-US"/>
              <a:t>problemleri</a:t>
            </a:r>
            <a:r>
              <a:rPr lang="en-US" dirty="0"/>
              <a:t> </a:t>
            </a:r>
            <a:r>
              <a:rPr lang="en-US"/>
              <a:t>veya</a:t>
            </a:r>
            <a:r>
              <a:rPr lang="en-US" dirty="0"/>
              <a:t> </a:t>
            </a:r>
            <a:r>
              <a:rPr lang="en-US"/>
              <a:t>saldırılar</a:t>
            </a:r>
            <a:r>
              <a:rPr lang="en-US" dirty="0"/>
              <a:t> </a:t>
            </a:r>
            <a:r>
              <a:rPr lang="en-US"/>
              <a:t>nedeniyle</a:t>
            </a:r>
            <a:r>
              <a:rPr lang="en-US" dirty="0"/>
              <a:t> </a:t>
            </a:r>
            <a:r>
              <a:rPr lang="en-US"/>
              <a:t>oluşabilecek</a:t>
            </a:r>
            <a:r>
              <a:rPr lang="en-US" dirty="0"/>
              <a:t> </a:t>
            </a:r>
            <a:r>
              <a:rPr lang="en-US"/>
              <a:t>olumsuz</a:t>
            </a:r>
            <a:r>
              <a:rPr lang="en-US" dirty="0"/>
              <a:t> </a:t>
            </a:r>
            <a:r>
              <a:rPr lang="en-US"/>
              <a:t>etkiler</a:t>
            </a:r>
            <a:r>
              <a:rPr lang="en-US" dirty="0"/>
              <a:t> </a:t>
            </a:r>
            <a:r>
              <a:rPr lang="en-US"/>
              <a:t>azaltılır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471142D-E8AE-462F-8001-18AC0041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345" y="798903"/>
            <a:ext cx="5654663" cy="520717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13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AD33-966B-4E55-995F-E32247C0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Değerlendirmesi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A42F-4D14-4CB9-8FD5-9973CD860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6"/>
            <a:ext cx="10077557" cy="507562"/>
          </a:xfrm>
        </p:spPr>
        <p:txBody>
          <a:bodyPr/>
          <a:lstStyle/>
          <a:p>
            <a:r>
              <a:rPr lang="en-US" dirty="0" err="1"/>
              <a:t>Vulnarability</a:t>
            </a:r>
            <a:r>
              <a:rPr lang="en-US" dirty="0"/>
              <a:t> Assessment (VA)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00C4F-8421-4E7C-BC74-7DDD679F0B40}"/>
              </a:ext>
            </a:extLst>
          </p:cNvPr>
          <p:cNvSpPr txBox="1"/>
          <p:nvPr/>
        </p:nvSpPr>
        <p:spPr>
          <a:xfrm>
            <a:off x="707666" y="3236181"/>
            <a:ext cx="3896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Saldırganlar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kullanılabilecek</a:t>
            </a:r>
            <a:r>
              <a:rPr lang="en-US" dirty="0"/>
              <a:t> </a:t>
            </a:r>
            <a:r>
              <a:rPr lang="en-US" dirty="0" err="1"/>
              <a:t>zayıflıklar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açıklarının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bulunmasını</a:t>
            </a:r>
            <a:r>
              <a:rPr lang="en-US" dirty="0"/>
              <a:t> </a:t>
            </a:r>
            <a:r>
              <a:rPr lang="en-US" dirty="0" err="1"/>
              <a:t>amaçlayan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değerlendirmedir</a:t>
            </a:r>
            <a:r>
              <a:rPr lang="en-US" dirty="0"/>
              <a:t>.</a:t>
            </a:r>
            <a:endParaRPr lang="tr-TR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6150039-7841-4D49-AEEF-771D77E0C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9973091"/>
              </p:ext>
            </p:extLst>
          </p:nvPr>
        </p:nvGraphicFramePr>
        <p:xfrm>
          <a:off x="4412972" y="2348840"/>
          <a:ext cx="5627757" cy="325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12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7259-103C-476B-A026-54A57D87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Değerlendirmesi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CE81-B74D-4959-A924-F949E713E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PLANLAMA: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değerlendirmesi</a:t>
            </a:r>
            <a:r>
              <a:rPr lang="en-US" dirty="0"/>
              <a:t> </a:t>
            </a:r>
            <a:r>
              <a:rPr lang="en-US" dirty="0" err="1"/>
              <a:t>yapılacağı</a:t>
            </a:r>
            <a:r>
              <a:rPr lang="en-US" dirty="0"/>
              <a:t> </a:t>
            </a:r>
            <a:r>
              <a:rPr lang="en-US" dirty="0" err="1"/>
              <a:t>planlanır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TARAMA: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taraması</a:t>
            </a:r>
            <a:r>
              <a:rPr lang="en-US" dirty="0"/>
              <a:t> (scanning) (NMAP </a:t>
            </a:r>
            <a:r>
              <a:rPr lang="en-US" dirty="0" err="1"/>
              <a:t>ve</a:t>
            </a:r>
            <a:r>
              <a:rPr lang="en-US" dirty="0"/>
              <a:t> Nessus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ANALİZ: </a:t>
            </a:r>
            <a:r>
              <a:rPr lang="en-US" dirty="0" err="1"/>
              <a:t>Tarama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açıklarının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(</a:t>
            </a:r>
            <a:r>
              <a:rPr lang="en-US" dirty="0" err="1"/>
              <a:t>potantisyel</a:t>
            </a:r>
            <a:r>
              <a:rPr lang="en-US" dirty="0"/>
              <a:t> </a:t>
            </a:r>
            <a:r>
              <a:rPr lang="en-US" dirty="0" err="1"/>
              <a:t>etkileri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ÇÖZÜMLER: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açıklarını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kaldırmak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riskleri</a:t>
            </a:r>
            <a:r>
              <a:rPr lang="en-US" dirty="0"/>
              <a:t> </a:t>
            </a:r>
            <a:r>
              <a:rPr lang="en-US" dirty="0" err="1"/>
              <a:t>azaltmak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çözümlerin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kontrollerin</a:t>
            </a:r>
            <a:r>
              <a:rPr lang="en-US" dirty="0"/>
              <a:t> </a:t>
            </a:r>
            <a:r>
              <a:rPr lang="en-US" dirty="0" err="1"/>
              <a:t>uygulanması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TEKRAR: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aralıklarla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değerlermelerini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(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çıkabilecek</a:t>
            </a:r>
            <a:r>
              <a:rPr lang="en-US" dirty="0"/>
              <a:t> yeni </a:t>
            </a:r>
            <a:r>
              <a:rPr lang="en-US" dirty="0" err="1"/>
              <a:t>tehditler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öncesinde</a:t>
            </a:r>
            <a:r>
              <a:rPr lang="en-US" dirty="0"/>
              <a:t> </a:t>
            </a:r>
            <a:r>
              <a:rPr lang="en-US" dirty="0" err="1"/>
              <a:t>atlanmış</a:t>
            </a:r>
            <a:r>
              <a:rPr lang="en-US" dirty="0"/>
              <a:t> </a:t>
            </a:r>
            <a:r>
              <a:rPr lang="en-US" dirty="0" err="1"/>
              <a:t>sayıflıklar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33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FC1D-38C5-4675-8CCC-6BEE5465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(Penetration Testing)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753B7-79E8-4EDA-864B-04CEF12B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5119709" cy="2153481"/>
          </a:xfrm>
        </p:spPr>
        <p:txBody>
          <a:bodyPr/>
          <a:lstStyle/>
          <a:p>
            <a:r>
              <a:rPr lang="en-US" dirty="0"/>
              <a:t>Bir network </a:t>
            </a:r>
            <a:r>
              <a:rPr lang="en-US" dirty="0" err="1"/>
              <a:t>veya</a:t>
            </a:r>
            <a:r>
              <a:rPr lang="en-US" dirty="0"/>
              <a:t> network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teknolojileri</a:t>
            </a:r>
            <a:r>
              <a:rPr lang="en-US" dirty="0"/>
              <a:t> (BT) </a:t>
            </a:r>
            <a:r>
              <a:rPr lang="en-US" dirty="0" err="1"/>
              <a:t>sistemlerine</a:t>
            </a:r>
            <a:r>
              <a:rPr lang="en-US" dirty="0"/>
              <a:t> </a:t>
            </a:r>
            <a:r>
              <a:rPr lang="en-US" b="1" dirty="0" err="1"/>
              <a:t>firmanın</a:t>
            </a:r>
            <a:r>
              <a:rPr lang="en-US" b="1" dirty="0"/>
              <a:t> </a:t>
            </a:r>
            <a:r>
              <a:rPr lang="en-US" b="1" dirty="0" err="1"/>
              <a:t>isteği</a:t>
            </a:r>
            <a:r>
              <a:rPr lang="en-US" b="1" dirty="0"/>
              <a:t> </a:t>
            </a:r>
            <a:r>
              <a:rPr lang="en-US" b="1" dirty="0" err="1"/>
              <a:t>doğrultusunda</a:t>
            </a:r>
            <a:r>
              <a:rPr lang="en-US" b="1" dirty="0"/>
              <a:t> </a:t>
            </a:r>
            <a:r>
              <a:rPr lang="en-US" dirty="0" err="1"/>
              <a:t>gerçekleştirilen</a:t>
            </a:r>
            <a:r>
              <a:rPr lang="en-US" dirty="0"/>
              <a:t> </a:t>
            </a:r>
            <a:r>
              <a:rPr lang="en-US" b="1" dirty="0" err="1"/>
              <a:t>simule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saldırı</a:t>
            </a:r>
            <a:r>
              <a:rPr lang="en-US" b="1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açıklarını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çıkarmayı</a:t>
            </a:r>
            <a:r>
              <a:rPr lang="en-US" dirty="0"/>
              <a:t> </a:t>
            </a:r>
            <a:r>
              <a:rPr lang="en-US" dirty="0" err="1"/>
              <a:t>amaçlar</a:t>
            </a:r>
            <a:r>
              <a:rPr lang="en-US" dirty="0"/>
              <a:t>.</a:t>
            </a:r>
            <a:endParaRPr lang="tr-TR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B2EE321-D62A-4539-9D49-D31800B03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0611877"/>
              </p:ext>
            </p:extLst>
          </p:nvPr>
        </p:nvGraphicFramePr>
        <p:xfrm>
          <a:off x="5813333" y="2647783"/>
          <a:ext cx="5046425" cy="3204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33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1299-1EDE-48E5-812E-D74F9208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Türleri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ABBC-D08F-4F95-9E95-0C90B6D94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8" y="2521886"/>
            <a:ext cx="9015848" cy="27657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Kapalı</a:t>
            </a:r>
            <a:r>
              <a:rPr lang="en-US" b="1" dirty="0"/>
              <a:t> Kutu (Black Box): </a:t>
            </a:r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testini</a:t>
            </a:r>
            <a:r>
              <a:rPr lang="en-US" dirty="0"/>
              <a:t> </a:t>
            </a:r>
            <a:r>
              <a:rPr lang="en-US" dirty="0" err="1"/>
              <a:t>gerçekleştirecek</a:t>
            </a:r>
            <a:r>
              <a:rPr lang="en-US" dirty="0"/>
              <a:t> </a:t>
            </a:r>
            <a:r>
              <a:rPr lang="en-US" dirty="0" err="1"/>
              <a:t>kişilere</a:t>
            </a:r>
            <a:r>
              <a:rPr lang="en-US" dirty="0"/>
              <a:t> BT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hiç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dahili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verilmez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Gri</a:t>
            </a:r>
            <a:r>
              <a:rPr lang="en-US" b="1" dirty="0"/>
              <a:t> Kutu (Gray Box): </a:t>
            </a:r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testini</a:t>
            </a:r>
            <a:r>
              <a:rPr lang="en-US" dirty="0"/>
              <a:t> </a:t>
            </a:r>
            <a:r>
              <a:rPr lang="en-US" dirty="0" err="1"/>
              <a:t>gerçekleştirecek</a:t>
            </a:r>
            <a:r>
              <a:rPr lang="en-US" dirty="0"/>
              <a:t> </a:t>
            </a:r>
            <a:r>
              <a:rPr lang="en-US" dirty="0" err="1"/>
              <a:t>kişilere</a:t>
            </a:r>
            <a:r>
              <a:rPr lang="en-US" dirty="0"/>
              <a:t> BT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kısıtlı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Beyaz</a:t>
            </a:r>
            <a:r>
              <a:rPr lang="en-US" b="1" dirty="0"/>
              <a:t> Kutu (White Box): </a:t>
            </a:r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testini</a:t>
            </a:r>
            <a:r>
              <a:rPr lang="en-US" dirty="0"/>
              <a:t> </a:t>
            </a:r>
            <a:r>
              <a:rPr lang="en-US" dirty="0" err="1"/>
              <a:t>gerçekleştirecek</a:t>
            </a:r>
            <a:r>
              <a:rPr lang="en-US" dirty="0"/>
              <a:t> </a:t>
            </a:r>
            <a:r>
              <a:rPr lang="en-US" dirty="0" err="1"/>
              <a:t>kişilere</a:t>
            </a:r>
            <a:r>
              <a:rPr lang="en-US" dirty="0"/>
              <a:t> BT </a:t>
            </a:r>
            <a:r>
              <a:rPr lang="en-US" dirty="0" err="1"/>
              <a:t>sisteminin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115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9D04-AA1E-415B-8A81-D34B6626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noktalar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56EE-0B4F-4330-B10E-82E49CE1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8" y="2521885"/>
            <a:ext cx="8721650" cy="35490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testinin</a:t>
            </a:r>
            <a:r>
              <a:rPr lang="en-US" dirty="0"/>
              <a:t> </a:t>
            </a:r>
            <a:r>
              <a:rPr lang="en-US" dirty="0" err="1"/>
              <a:t>kapsamı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kuralları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anlaşılmış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onaylanmış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Firma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kaynaklar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yapılabileceği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harici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da </a:t>
            </a:r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gerçekleştirilebilir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Bir </a:t>
            </a:r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beklenmedik</a:t>
            </a:r>
            <a:r>
              <a:rPr lang="en-US" dirty="0"/>
              <a:t> </a:t>
            </a:r>
            <a:r>
              <a:rPr lang="en-US" dirty="0" err="1"/>
              <a:t>sonuçlara</a:t>
            </a:r>
            <a:r>
              <a:rPr lang="en-US" dirty="0"/>
              <a:t> da </a:t>
            </a:r>
            <a:r>
              <a:rPr lang="en-US" dirty="0" err="1"/>
              <a:t>sebep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olasılıkların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değerlendirilmesi</a:t>
            </a:r>
            <a:r>
              <a:rPr lang="en-US" dirty="0"/>
              <a:t> </a:t>
            </a:r>
            <a:r>
              <a:rPr lang="en-US" dirty="0" err="1"/>
              <a:t>gereklidir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330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C9B8-765D-44D9-BD73-12F67260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Tarama</a:t>
            </a:r>
            <a:r>
              <a:rPr lang="en-US" dirty="0"/>
              <a:t> </a:t>
            </a:r>
            <a:r>
              <a:rPr lang="en-US" dirty="0" err="1"/>
              <a:t>Yazılımları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634B-6576-4F29-8FF1-18B4905E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8522867" cy="201078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Nessus </a:t>
            </a:r>
            <a:r>
              <a:rPr lang="en-US" dirty="0">
                <a:hlinkClick r:id="rId2"/>
              </a:rPr>
              <a:t>https://www.tenable.com/products/nessus/nessus-essentials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https://www.tenable.com/nessus-demo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Nmap Security Scanner </a:t>
            </a:r>
            <a:r>
              <a:rPr lang="en-US" dirty="0">
                <a:hlinkClick r:id="rId4"/>
              </a:rPr>
              <a:t>https://nmap.org/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https://phoenixnap.com/blog/vulnerability-assessment-scanning-tools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829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BB67-D912-4708-A880-938956B7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756612-3962-4C87-A1E7-ABA9CEFAA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16" y="344129"/>
            <a:ext cx="11292658" cy="612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4862-E451-4D2E-9A27-CA02E645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BT </a:t>
            </a:r>
            <a:r>
              <a:rPr lang="en-US" sz="2800" dirty="0" err="1"/>
              <a:t>Sistemi</a:t>
            </a:r>
            <a:r>
              <a:rPr lang="en-US" sz="2800" dirty="0"/>
              <a:t> – </a:t>
            </a:r>
            <a:r>
              <a:rPr lang="en-US" sz="2800" dirty="0" err="1"/>
              <a:t>Güvenlik</a:t>
            </a:r>
            <a:r>
              <a:rPr lang="en-US" sz="2800" dirty="0"/>
              <a:t> </a:t>
            </a:r>
            <a:r>
              <a:rPr lang="en-US" sz="2800" dirty="0" err="1"/>
              <a:t>Güçlendirme</a:t>
            </a:r>
            <a:r>
              <a:rPr lang="en-US" sz="2800" dirty="0"/>
              <a:t> (Son </a:t>
            </a:r>
            <a:r>
              <a:rPr lang="en-US" sz="2800" dirty="0" err="1"/>
              <a:t>Kullanıcı</a:t>
            </a:r>
            <a:r>
              <a:rPr lang="en-US" sz="2800" dirty="0"/>
              <a:t>)</a:t>
            </a:r>
            <a:endParaRPr lang="tr-T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DCB1-029E-4CE3-961D-EB527686B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8" y="2521885"/>
            <a:ext cx="4356384" cy="3549045"/>
          </a:xfrm>
        </p:spPr>
        <p:txBody>
          <a:bodyPr/>
          <a:lstStyle/>
          <a:p>
            <a:r>
              <a:rPr lang="en-US" dirty="0"/>
              <a:t>“System Hardening” (Sistem </a:t>
            </a:r>
            <a:r>
              <a:rPr lang="en-US" dirty="0" err="1"/>
              <a:t>Güçlendirme</a:t>
            </a:r>
            <a:r>
              <a:rPr lang="en-US" dirty="0"/>
              <a:t>)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yüzeyini</a:t>
            </a:r>
            <a:r>
              <a:rPr lang="en-US" dirty="0"/>
              <a:t> </a:t>
            </a:r>
            <a:r>
              <a:rPr lang="en-US" dirty="0" err="1"/>
              <a:t>küçültme</a:t>
            </a:r>
            <a:r>
              <a:rPr lang="en-US" dirty="0"/>
              <a:t> </a:t>
            </a:r>
            <a:r>
              <a:rPr lang="en-US" dirty="0" err="1"/>
              <a:t>işlemleridir</a:t>
            </a:r>
            <a:r>
              <a:rPr lang="en-US" dirty="0"/>
              <a:t>.</a:t>
            </a:r>
          </a:p>
          <a:p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olursa</a:t>
            </a:r>
            <a:r>
              <a:rPr lang="en-US" dirty="0"/>
              <a:t> sistem </a:t>
            </a:r>
            <a:r>
              <a:rPr lang="en-US" dirty="0" err="1"/>
              <a:t>potansiel</a:t>
            </a:r>
            <a:r>
              <a:rPr lang="en-US" dirty="0"/>
              <a:t> </a:t>
            </a:r>
            <a:r>
              <a:rPr lang="en-US" dirty="0" err="1"/>
              <a:t>saldırılara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6417690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5AC87"/>
      </a:accent2>
      <a:accent3>
        <a:srgbClr val="86AB81"/>
      </a:accent3>
      <a:accent4>
        <a:srgbClr val="90AA74"/>
      </a:accent4>
      <a:accent5>
        <a:srgbClr val="A1A47C"/>
      </a:accent5>
      <a:accent6>
        <a:srgbClr val="B29F7A"/>
      </a:accent6>
      <a:hlink>
        <a:srgbClr val="AE697C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545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Light</vt:lpstr>
      <vt:lpstr>Georgia Pro Semibold</vt:lpstr>
      <vt:lpstr>RocaVTI</vt:lpstr>
      <vt:lpstr>11. Hafta Dersi</vt:lpstr>
      <vt:lpstr>Güvenlik Açığı Değerlendirmesi</vt:lpstr>
      <vt:lpstr>Güvenlik Açığı Değerlendirmesi</vt:lpstr>
      <vt:lpstr>Sızma Testi (Penetration Testing)</vt:lpstr>
      <vt:lpstr>Sızma Testi Türleri</vt:lpstr>
      <vt:lpstr>Sızma Testi hakkında önemli noktalar</vt:lpstr>
      <vt:lpstr>Güvenlik Açığı Tarama Yazılımları</vt:lpstr>
      <vt:lpstr>PowerPoint Presentation</vt:lpstr>
      <vt:lpstr>BT Sistemi – Güvenlik Güçlendirme (Son Kullanıcı)</vt:lpstr>
      <vt:lpstr>System Güçlendirme – Son Kullanıcı</vt:lpstr>
      <vt:lpstr>System Güçlendirme – Sunucu</vt:lpstr>
      <vt:lpstr>Yama (Patch) ve Değişikliklerin Yönetimi</vt:lpstr>
      <vt:lpstr>Servislerin Ayrılması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Hafta Dersi</dc:title>
  <dc:creator>Yasar Kucukefe</dc:creator>
  <cp:lastModifiedBy>Yasar Kucukefe</cp:lastModifiedBy>
  <cp:revision>5</cp:revision>
  <dcterms:created xsi:type="dcterms:W3CDTF">2021-12-02T05:44:45Z</dcterms:created>
  <dcterms:modified xsi:type="dcterms:W3CDTF">2021-12-02T08:20:27Z</dcterms:modified>
</cp:coreProperties>
</file>