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ACD7A-BDA0-4BA7-8E29-E9503064A2AE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F92EEF8-EBC2-43DD-B1F2-F31825106597}">
      <dgm:prSet phldrT="[Text]"/>
      <dgm:spPr/>
      <dgm:t>
        <a:bodyPr/>
        <a:lstStyle/>
        <a:p>
          <a:r>
            <a:rPr lang="en-US" dirty="0"/>
            <a:t>Bilgi </a:t>
          </a:r>
          <a:r>
            <a:rPr lang="en-US" dirty="0" err="1"/>
            <a:t>Güvenliği</a:t>
          </a:r>
          <a:endParaRPr lang="tr-TR" dirty="0"/>
        </a:p>
      </dgm:t>
    </dgm:pt>
    <dgm:pt modelId="{C92D8A6C-F605-4145-9BEF-A44B93FDCB4B}" type="parTrans" cxnId="{FCD6CCC4-2989-4022-BD29-E000968F529B}">
      <dgm:prSet/>
      <dgm:spPr/>
      <dgm:t>
        <a:bodyPr/>
        <a:lstStyle/>
        <a:p>
          <a:endParaRPr lang="tr-TR"/>
        </a:p>
      </dgm:t>
    </dgm:pt>
    <dgm:pt modelId="{02AE77F3-4781-444B-8998-94B531AA033A}" type="sibTrans" cxnId="{FCD6CCC4-2989-4022-BD29-E000968F529B}">
      <dgm:prSet/>
      <dgm:spPr/>
      <dgm:t>
        <a:bodyPr/>
        <a:lstStyle/>
        <a:p>
          <a:endParaRPr lang="tr-TR"/>
        </a:p>
      </dgm:t>
    </dgm:pt>
    <dgm:pt modelId="{4F3ADAEF-0D98-49DF-97C9-CD79ADC1C211}">
      <dgm:prSet phldrT="[Text]"/>
      <dgm:spPr/>
      <dgm:t>
        <a:bodyPr/>
        <a:lstStyle/>
        <a:p>
          <a:r>
            <a:rPr lang="en-US" dirty="0" err="1"/>
            <a:t>Uygulama</a:t>
          </a:r>
          <a:r>
            <a:rPr lang="en-US" dirty="0"/>
            <a:t> </a:t>
          </a:r>
          <a:r>
            <a:rPr lang="en-US" dirty="0" err="1"/>
            <a:t>Güvenliği</a:t>
          </a:r>
          <a:endParaRPr lang="tr-TR" dirty="0"/>
        </a:p>
      </dgm:t>
    </dgm:pt>
    <dgm:pt modelId="{F9C09077-5E59-4BC0-93FC-B457419A15FC}" type="parTrans" cxnId="{938373FD-A3A1-44AB-8BA1-59F8E48CC243}">
      <dgm:prSet/>
      <dgm:spPr/>
      <dgm:t>
        <a:bodyPr/>
        <a:lstStyle/>
        <a:p>
          <a:endParaRPr lang="tr-TR"/>
        </a:p>
      </dgm:t>
    </dgm:pt>
    <dgm:pt modelId="{BC955BE4-E7AC-4387-8815-E042957CA1A3}" type="sibTrans" cxnId="{938373FD-A3A1-44AB-8BA1-59F8E48CC243}">
      <dgm:prSet/>
      <dgm:spPr/>
      <dgm:t>
        <a:bodyPr/>
        <a:lstStyle/>
        <a:p>
          <a:endParaRPr lang="tr-TR"/>
        </a:p>
      </dgm:t>
    </dgm:pt>
    <dgm:pt modelId="{2AC0C315-1D7F-439F-B0E5-15130E969B8E}">
      <dgm:prSet phldrT="[Text]"/>
      <dgm:spPr/>
      <dgm:t>
        <a:bodyPr/>
        <a:lstStyle/>
        <a:p>
          <a:r>
            <a:rPr lang="en-US" dirty="0"/>
            <a:t>Disaster Recovery</a:t>
          </a:r>
          <a:endParaRPr lang="tr-TR" dirty="0"/>
        </a:p>
      </dgm:t>
    </dgm:pt>
    <dgm:pt modelId="{E1449571-12DB-4849-8655-72005E045CB8}" type="parTrans" cxnId="{AD4B72FD-D3FF-4E79-A487-EEA5F538431B}">
      <dgm:prSet/>
      <dgm:spPr/>
      <dgm:t>
        <a:bodyPr/>
        <a:lstStyle/>
        <a:p>
          <a:endParaRPr lang="tr-TR"/>
        </a:p>
      </dgm:t>
    </dgm:pt>
    <dgm:pt modelId="{0D9DE8A2-6D13-4DE9-A557-45CADF65B231}" type="sibTrans" cxnId="{AD4B72FD-D3FF-4E79-A487-EEA5F538431B}">
      <dgm:prSet/>
      <dgm:spPr/>
      <dgm:t>
        <a:bodyPr/>
        <a:lstStyle/>
        <a:p>
          <a:endParaRPr lang="tr-TR"/>
        </a:p>
      </dgm:t>
    </dgm:pt>
    <dgm:pt modelId="{A60035D9-7402-467A-96A5-1E3BD37EB58E}">
      <dgm:prSet phldrT="[Text]"/>
      <dgm:spPr/>
      <dgm:t>
        <a:bodyPr/>
        <a:lstStyle/>
        <a:p>
          <a:r>
            <a:rPr lang="en-US" dirty="0" err="1"/>
            <a:t>Erişim</a:t>
          </a:r>
          <a:r>
            <a:rPr lang="en-US" dirty="0"/>
            <a:t> </a:t>
          </a:r>
          <a:r>
            <a:rPr lang="en-US" dirty="0" err="1"/>
            <a:t>Kontrolü</a:t>
          </a:r>
          <a:endParaRPr lang="tr-TR" dirty="0"/>
        </a:p>
      </dgm:t>
    </dgm:pt>
    <dgm:pt modelId="{6977F842-CEA4-414E-91E2-C9221E2B8F82}" type="parTrans" cxnId="{C4D964B6-ABCD-43E5-B4B4-19E1B21D7731}">
      <dgm:prSet/>
      <dgm:spPr/>
      <dgm:t>
        <a:bodyPr/>
        <a:lstStyle/>
        <a:p>
          <a:endParaRPr lang="tr-TR"/>
        </a:p>
      </dgm:t>
    </dgm:pt>
    <dgm:pt modelId="{3B72F8BC-F6F4-4262-8DF3-D0A17C84A52D}" type="sibTrans" cxnId="{C4D964B6-ABCD-43E5-B4B4-19E1B21D7731}">
      <dgm:prSet/>
      <dgm:spPr/>
      <dgm:t>
        <a:bodyPr/>
        <a:lstStyle/>
        <a:p>
          <a:endParaRPr lang="tr-TR"/>
        </a:p>
      </dgm:t>
    </dgm:pt>
    <dgm:pt modelId="{3FE12881-00CF-418B-81AF-AA146CEE17A2}">
      <dgm:prSet phldrT="[Text]"/>
      <dgm:spPr/>
      <dgm:t>
        <a:bodyPr/>
        <a:lstStyle/>
        <a:p>
          <a:r>
            <a:rPr lang="en-US" dirty="0"/>
            <a:t>Risk </a:t>
          </a:r>
          <a:r>
            <a:rPr lang="en-US" dirty="0" err="1"/>
            <a:t>Yönetimi</a:t>
          </a:r>
          <a:endParaRPr lang="tr-TR" dirty="0"/>
        </a:p>
      </dgm:t>
    </dgm:pt>
    <dgm:pt modelId="{B760CFCE-BF2A-420D-8C96-8BD18F3B0FA4}" type="parTrans" cxnId="{669E7044-447B-4689-8CBD-254315D738B4}">
      <dgm:prSet/>
      <dgm:spPr/>
      <dgm:t>
        <a:bodyPr/>
        <a:lstStyle/>
        <a:p>
          <a:endParaRPr lang="tr-TR"/>
        </a:p>
      </dgm:t>
    </dgm:pt>
    <dgm:pt modelId="{CA0EB141-1B55-43A8-807B-B2BD5E4CD845}" type="sibTrans" cxnId="{669E7044-447B-4689-8CBD-254315D738B4}">
      <dgm:prSet/>
      <dgm:spPr/>
      <dgm:t>
        <a:bodyPr/>
        <a:lstStyle/>
        <a:p>
          <a:endParaRPr lang="tr-TR"/>
        </a:p>
      </dgm:t>
    </dgm:pt>
    <dgm:pt modelId="{49DECEFE-5952-4F9C-A254-A05A0113732B}">
      <dgm:prSet phldrT="[Text]"/>
      <dgm:spPr/>
      <dgm:t>
        <a:bodyPr/>
        <a:lstStyle/>
        <a:p>
          <a:r>
            <a:rPr lang="en-US" dirty="0" err="1"/>
            <a:t>Yasal</a:t>
          </a:r>
          <a:r>
            <a:rPr lang="en-US" dirty="0"/>
            <a:t> </a:t>
          </a:r>
          <a:r>
            <a:rPr lang="en-US" dirty="0" err="1"/>
            <a:t>Uyumluluk</a:t>
          </a:r>
          <a:r>
            <a:rPr lang="en-US" dirty="0"/>
            <a:t> </a:t>
          </a:r>
          <a:r>
            <a:rPr lang="en-US" dirty="0" err="1"/>
            <a:t>ve</a:t>
          </a:r>
          <a:r>
            <a:rPr lang="en-US" dirty="0"/>
            <a:t> Olay </a:t>
          </a:r>
          <a:r>
            <a:rPr lang="en-US" dirty="0" err="1"/>
            <a:t>Araştırmaları</a:t>
          </a:r>
          <a:endParaRPr lang="tr-TR" dirty="0"/>
        </a:p>
      </dgm:t>
    </dgm:pt>
    <dgm:pt modelId="{61B9B34B-AFB1-4D3E-9A8D-A645BB1CA2F3}" type="parTrans" cxnId="{2C6432F7-299B-4FB7-AA73-9409A6AFE28F}">
      <dgm:prSet/>
      <dgm:spPr/>
      <dgm:t>
        <a:bodyPr/>
        <a:lstStyle/>
        <a:p>
          <a:endParaRPr lang="tr-TR"/>
        </a:p>
      </dgm:t>
    </dgm:pt>
    <dgm:pt modelId="{2C6D56AC-D6BD-4A25-9ED2-4FD3CFA7944D}" type="sibTrans" cxnId="{2C6432F7-299B-4FB7-AA73-9409A6AFE28F}">
      <dgm:prSet/>
      <dgm:spPr/>
      <dgm:t>
        <a:bodyPr/>
        <a:lstStyle/>
        <a:p>
          <a:endParaRPr lang="tr-TR"/>
        </a:p>
      </dgm:t>
    </dgm:pt>
    <dgm:pt modelId="{B519F5A8-2FA1-48CF-9EA1-18C1B5851C49}" type="pres">
      <dgm:prSet presAssocID="{8C0ACD7A-BDA0-4BA7-8E29-E9503064A2A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2F06046-E33A-43E6-846A-9DA8A66B2E1E}" type="pres">
      <dgm:prSet presAssocID="{CF92EEF8-EBC2-43DD-B1F2-F31825106597}" presName="singleCycle" presStyleCnt="0"/>
      <dgm:spPr/>
    </dgm:pt>
    <dgm:pt modelId="{D656E857-9AE8-4FA6-A5EC-C9658EB2E3BE}" type="pres">
      <dgm:prSet presAssocID="{CF92EEF8-EBC2-43DD-B1F2-F31825106597}" presName="singleCenter" presStyleLbl="node1" presStyleIdx="0" presStyleCnt="6" custLinFactNeighborX="0" custLinFactNeighborY="-4457">
        <dgm:presLayoutVars>
          <dgm:chMax val="7"/>
          <dgm:chPref val="7"/>
        </dgm:presLayoutVars>
      </dgm:prSet>
      <dgm:spPr/>
    </dgm:pt>
    <dgm:pt modelId="{56251FA9-69F6-4A88-8713-1D1CC19774FE}" type="pres">
      <dgm:prSet presAssocID="{F9C09077-5E59-4BC0-93FC-B457419A15FC}" presName="Name56" presStyleLbl="parChTrans1D2" presStyleIdx="0" presStyleCnt="5"/>
      <dgm:spPr/>
    </dgm:pt>
    <dgm:pt modelId="{EDEC9F46-A8A6-4B56-ACE9-F37C83788C1D}" type="pres">
      <dgm:prSet presAssocID="{4F3ADAEF-0D98-49DF-97C9-CD79ADC1C211}" presName="text0" presStyleLbl="node1" presStyleIdx="1" presStyleCnt="6" custScaleX="145961" custScaleY="117089">
        <dgm:presLayoutVars>
          <dgm:bulletEnabled val="1"/>
        </dgm:presLayoutVars>
      </dgm:prSet>
      <dgm:spPr/>
    </dgm:pt>
    <dgm:pt modelId="{D87557D8-2A5E-4396-BC92-A79815768E2F}" type="pres">
      <dgm:prSet presAssocID="{E1449571-12DB-4849-8655-72005E045CB8}" presName="Name56" presStyleLbl="parChTrans1D2" presStyleIdx="1" presStyleCnt="5"/>
      <dgm:spPr/>
    </dgm:pt>
    <dgm:pt modelId="{E0A8740B-1EAC-4A27-975C-E394741A5BBF}" type="pres">
      <dgm:prSet presAssocID="{2AC0C315-1D7F-439F-B0E5-15130E969B8E}" presName="text0" presStyleLbl="node1" presStyleIdx="2" presStyleCnt="6" custScaleX="129320" custScaleY="105390" custRadScaleRad="101096" custRadScaleInc="8380">
        <dgm:presLayoutVars>
          <dgm:bulletEnabled val="1"/>
        </dgm:presLayoutVars>
      </dgm:prSet>
      <dgm:spPr/>
    </dgm:pt>
    <dgm:pt modelId="{1C3BDA66-92F0-4D41-90DB-66BCCC01DA70}" type="pres">
      <dgm:prSet presAssocID="{6977F842-CEA4-414E-91E2-C9221E2B8F82}" presName="Name56" presStyleLbl="parChTrans1D2" presStyleIdx="2" presStyleCnt="5"/>
      <dgm:spPr/>
    </dgm:pt>
    <dgm:pt modelId="{90094D7B-9E11-4324-A650-2FA4E8492C6A}" type="pres">
      <dgm:prSet presAssocID="{A60035D9-7402-467A-96A5-1E3BD37EB58E}" presName="text0" presStyleLbl="node1" presStyleIdx="3" presStyleCnt="6" custScaleX="123934" custScaleY="89684">
        <dgm:presLayoutVars>
          <dgm:bulletEnabled val="1"/>
        </dgm:presLayoutVars>
      </dgm:prSet>
      <dgm:spPr/>
    </dgm:pt>
    <dgm:pt modelId="{81BC10EA-5317-4447-B800-173EC73398AE}" type="pres">
      <dgm:prSet presAssocID="{B760CFCE-BF2A-420D-8C96-8BD18F3B0FA4}" presName="Name56" presStyleLbl="parChTrans1D2" presStyleIdx="3" presStyleCnt="5"/>
      <dgm:spPr/>
    </dgm:pt>
    <dgm:pt modelId="{BCF0D276-81A8-45BD-BDC1-130ADE64D6F1}" type="pres">
      <dgm:prSet presAssocID="{3FE12881-00CF-418B-81AF-AA146CEE17A2}" presName="text0" presStyleLbl="node1" presStyleIdx="4" presStyleCnt="6" custScaleX="142544" custScaleY="90714" custRadScaleRad="106692" custRadScaleInc="11651">
        <dgm:presLayoutVars>
          <dgm:bulletEnabled val="1"/>
        </dgm:presLayoutVars>
      </dgm:prSet>
      <dgm:spPr/>
    </dgm:pt>
    <dgm:pt modelId="{F4E11E7D-F1B8-440E-89C9-E034BBE1488B}" type="pres">
      <dgm:prSet presAssocID="{61B9B34B-AFB1-4D3E-9A8D-A645BB1CA2F3}" presName="Name56" presStyleLbl="parChTrans1D2" presStyleIdx="4" presStyleCnt="5"/>
      <dgm:spPr/>
    </dgm:pt>
    <dgm:pt modelId="{457BF053-640C-4749-B126-98FA25BB7DB7}" type="pres">
      <dgm:prSet presAssocID="{49DECEFE-5952-4F9C-A254-A05A0113732B}" presName="text0" presStyleLbl="node1" presStyleIdx="5" presStyleCnt="6" custScaleX="162512" custScaleY="101442">
        <dgm:presLayoutVars>
          <dgm:bulletEnabled val="1"/>
        </dgm:presLayoutVars>
      </dgm:prSet>
      <dgm:spPr/>
    </dgm:pt>
  </dgm:ptLst>
  <dgm:cxnLst>
    <dgm:cxn modelId="{DE384424-E35F-43B7-B509-BCA75E4CF858}" type="presOf" srcId="{4F3ADAEF-0D98-49DF-97C9-CD79ADC1C211}" destId="{EDEC9F46-A8A6-4B56-ACE9-F37C83788C1D}" srcOrd="0" destOrd="0" presId="urn:microsoft.com/office/officeart/2008/layout/RadialCluster"/>
    <dgm:cxn modelId="{E810B45B-AE91-4A12-9604-C167447057E2}" type="presOf" srcId="{8C0ACD7A-BDA0-4BA7-8E29-E9503064A2AE}" destId="{B519F5A8-2FA1-48CF-9EA1-18C1B5851C49}" srcOrd="0" destOrd="0" presId="urn:microsoft.com/office/officeart/2008/layout/RadialCluster"/>
    <dgm:cxn modelId="{D2BFA062-C215-41E7-A5DF-6552135331A8}" type="presOf" srcId="{E1449571-12DB-4849-8655-72005E045CB8}" destId="{D87557D8-2A5E-4396-BC92-A79815768E2F}" srcOrd="0" destOrd="0" presId="urn:microsoft.com/office/officeart/2008/layout/RadialCluster"/>
    <dgm:cxn modelId="{669E7044-447B-4689-8CBD-254315D738B4}" srcId="{CF92EEF8-EBC2-43DD-B1F2-F31825106597}" destId="{3FE12881-00CF-418B-81AF-AA146CEE17A2}" srcOrd="3" destOrd="0" parTransId="{B760CFCE-BF2A-420D-8C96-8BD18F3B0FA4}" sibTransId="{CA0EB141-1B55-43A8-807B-B2BD5E4CD845}"/>
    <dgm:cxn modelId="{8615EF64-130D-4EDB-870D-84480FA29E32}" type="presOf" srcId="{F9C09077-5E59-4BC0-93FC-B457419A15FC}" destId="{56251FA9-69F6-4A88-8713-1D1CC19774FE}" srcOrd="0" destOrd="0" presId="urn:microsoft.com/office/officeart/2008/layout/RadialCluster"/>
    <dgm:cxn modelId="{F7517F47-DBB1-4D50-8A51-FCB07BD9B89C}" type="presOf" srcId="{2AC0C315-1D7F-439F-B0E5-15130E969B8E}" destId="{E0A8740B-1EAC-4A27-975C-E394741A5BBF}" srcOrd="0" destOrd="0" presId="urn:microsoft.com/office/officeart/2008/layout/RadialCluster"/>
    <dgm:cxn modelId="{E5C08F6D-EE70-4483-9683-E1B4AED71325}" type="presOf" srcId="{B760CFCE-BF2A-420D-8C96-8BD18F3B0FA4}" destId="{81BC10EA-5317-4447-B800-173EC73398AE}" srcOrd="0" destOrd="0" presId="urn:microsoft.com/office/officeart/2008/layout/RadialCluster"/>
    <dgm:cxn modelId="{3F973177-F406-4511-9AB1-39E23A17CD8B}" type="presOf" srcId="{A60035D9-7402-467A-96A5-1E3BD37EB58E}" destId="{90094D7B-9E11-4324-A650-2FA4E8492C6A}" srcOrd="0" destOrd="0" presId="urn:microsoft.com/office/officeart/2008/layout/RadialCluster"/>
    <dgm:cxn modelId="{F7524B8A-079B-4097-980D-3A4FD73DD322}" type="presOf" srcId="{49DECEFE-5952-4F9C-A254-A05A0113732B}" destId="{457BF053-640C-4749-B126-98FA25BB7DB7}" srcOrd="0" destOrd="0" presId="urn:microsoft.com/office/officeart/2008/layout/RadialCluster"/>
    <dgm:cxn modelId="{6224B29E-1422-41CE-8C2D-D712CC356DA2}" type="presOf" srcId="{CF92EEF8-EBC2-43DD-B1F2-F31825106597}" destId="{D656E857-9AE8-4FA6-A5EC-C9658EB2E3BE}" srcOrd="0" destOrd="0" presId="urn:microsoft.com/office/officeart/2008/layout/RadialCluster"/>
    <dgm:cxn modelId="{D4CC54A3-E066-4519-8813-CB34667860E6}" type="presOf" srcId="{61B9B34B-AFB1-4D3E-9A8D-A645BB1CA2F3}" destId="{F4E11E7D-F1B8-440E-89C9-E034BBE1488B}" srcOrd="0" destOrd="0" presId="urn:microsoft.com/office/officeart/2008/layout/RadialCluster"/>
    <dgm:cxn modelId="{C4D964B6-ABCD-43E5-B4B4-19E1B21D7731}" srcId="{CF92EEF8-EBC2-43DD-B1F2-F31825106597}" destId="{A60035D9-7402-467A-96A5-1E3BD37EB58E}" srcOrd="2" destOrd="0" parTransId="{6977F842-CEA4-414E-91E2-C9221E2B8F82}" sibTransId="{3B72F8BC-F6F4-4262-8DF3-D0A17C84A52D}"/>
    <dgm:cxn modelId="{FCD6CCC4-2989-4022-BD29-E000968F529B}" srcId="{8C0ACD7A-BDA0-4BA7-8E29-E9503064A2AE}" destId="{CF92EEF8-EBC2-43DD-B1F2-F31825106597}" srcOrd="0" destOrd="0" parTransId="{C92D8A6C-F605-4145-9BEF-A44B93FDCB4B}" sibTransId="{02AE77F3-4781-444B-8998-94B531AA033A}"/>
    <dgm:cxn modelId="{EAFB8CDD-ACAC-4319-B033-66B5BAC539EF}" type="presOf" srcId="{3FE12881-00CF-418B-81AF-AA146CEE17A2}" destId="{BCF0D276-81A8-45BD-BDC1-130ADE64D6F1}" srcOrd="0" destOrd="0" presId="urn:microsoft.com/office/officeart/2008/layout/RadialCluster"/>
    <dgm:cxn modelId="{3A93FFE8-CFFE-4C58-A71B-D7048DAEFC2E}" type="presOf" srcId="{6977F842-CEA4-414E-91E2-C9221E2B8F82}" destId="{1C3BDA66-92F0-4D41-90DB-66BCCC01DA70}" srcOrd="0" destOrd="0" presId="urn:microsoft.com/office/officeart/2008/layout/RadialCluster"/>
    <dgm:cxn modelId="{2C6432F7-299B-4FB7-AA73-9409A6AFE28F}" srcId="{CF92EEF8-EBC2-43DD-B1F2-F31825106597}" destId="{49DECEFE-5952-4F9C-A254-A05A0113732B}" srcOrd="4" destOrd="0" parTransId="{61B9B34B-AFB1-4D3E-9A8D-A645BB1CA2F3}" sibTransId="{2C6D56AC-D6BD-4A25-9ED2-4FD3CFA7944D}"/>
    <dgm:cxn modelId="{AD4B72FD-D3FF-4E79-A487-EEA5F538431B}" srcId="{CF92EEF8-EBC2-43DD-B1F2-F31825106597}" destId="{2AC0C315-1D7F-439F-B0E5-15130E969B8E}" srcOrd="1" destOrd="0" parTransId="{E1449571-12DB-4849-8655-72005E045CB8}" sibTransId="{0D9DE8A2-6D13-4DE9-A557-45CADF65B231}"/>
    <dgm:cxn modelId="{938373FD-A3A1-44AB-8BA1-59F8E48CC243}" srcId="{CF92EEF8-EBC2-43DD-B1F2-F31825106597}" destId="{4F3ADAEF-0D98-49DF-97C9-CD79ADC1C211}" srcOrd="0" destOrd="0" parTransId="{F9C09077-5E59-4BC0-93FC-B457419A15FC}" sibTransId="{BC955BE4-E7AC-4387-8815-E042957CA1A3}"/>
    <dgm:cxn modelId="{858D9F71-40F8-4ED2-98BF-59C9872046AE}" type="presParOf" srcId="{B519F5A8-2FA1-48CF-9EA1-18C1B5851C49}" destId="{72F06046-E33A-43E6-846A-9DA8A66B2E1E}" srcOrd="0" destOrd="0" presId="urn:microsoft.com/office/officeart/2008/layout/RadialCluster"/>
    <dgm:cxn modelId="{A7E1E2C7-614D-41FA-AA11-C781C0CC0C18}" type="presParOf" srcId="{72F06046-E33A-43E6-846A-9DA8A66B2E1E}" destId="{D656E857-9AE8-4FA6-A5EC-C9658EB2E3BE}" srcOrd="0" destOrd="0" presId="urn:microsoft.com/office/officeart/2008/layout/RadialCluster"/>
    <dgm:cxn modelId="{802AB02C-D3B7-4C31-91D7-A0584529E8E8}" type="presParOf" srcId="{72F06046-E33A-43E6-846A-9DA8A66B2E1E}" destId="{56251FA9-69F6-4A88-8713-1D1CC19774FE}" srcOrd="1" destOrd="0" presId="urn:microsoft.com/office/officeart/2008/layout/RadialCluster"/>
    <dgm:cxn modelId="{C13581A8-3531-4945-8206-50AD4CBE6589}" type="presParOf" srcId="{72F06046-E33A-43E6-846A-9DA8A66B2E1E}" destId="{EDEC9F46-A8A6-4B56-ACE9-F37C83788C1D}" srcOrd="2" destOrd="0" presId="urn:microsoft.com/office/officeart/2008/layout/RadialCluster"/>
    <dgm:cxn modelId="{8A3073C7-08D7-4174-82D5-3A4CB74D103C}" type="presParOf" srcId="{72F06046-E33A-43E6-846A-9DA8A66B2E1E}" destId="{D87557D8-2A5E-4396-BC92-A79815768E2F}" srcOrd="3" destOrd="0" presId="urn:microsoft.com/office/officeart/2008/layout/RadialCluster"/>
    <dgm:cxn modelId="{F18ACD87-4A85-4C05-A7AC-80FD09BF909F}" type="presParOf" srcId="{72F06046-E33A-43E6-846A-9DA8A66B2E1E}" destId="{E0A8740B-1EAC-4A27-975C-E394741A5BBF}" srcOrd="4" destOrd="0" presId="urn:microsoft.com/office/officeart/2008/layout/RadialCluster"/>
    <dgm:cxn modelId="{C7CFAC25-B6BD-4940-90F6-B19818BEAEFD}" type="presParOf" srcId="{72F06046-E33A-43E6-846A-9DA8A66B2E1E}" destId="{1C3BDA66-92F0-4D41-90DB-66BCCC01DA70}" srcOrd="5" destOrd="0" presId="urn:microsoft.com/office/officeart/2008/layout/RadialCluster"/>
    <dgm:cxn modelId="{444639B5-173F-4431-9D21-E0C384C30EE6}" type="presParOf" srcId="{72F06046-E33A-43E6-846A-9DA8A66B2E1E}" destId="{90094D7B-9E11-4324-A650-2FA4E8492C6A}" srcOrd="6" destOrd="0" presId="urn:microsoft.com/office/officeart/2008/layout/RadialCluster"/>
    <dgm:cxn modelId="{AE5E1CAD-FEAF-43CA-9191-5B967E0D6DC2}" type="presParOf" srcId="{72F06046-E33A-43E6-846A-9DA8A66B2E1E}" destId="{81BC10EA-5317-4447-B800-173EC73398AE}" srcOrd="7" destOrd="0" presId="urn:microsoft.com/office/officeart/2008/layout/RadialCluster"/>
    <dgm:cxn modelId="{D004D12C-2081-4BB6-8581-ACCCDA533609}" type="presParOf" srcId="{72F06046-E33A-43E6-846A-9DA8A66B2E1E}" destId="{BCF0D276-81A8-45BD-BDC1-130ADE64D6F1}" srcOrd="8" destOrd="0" presId="urn:microsoft.com/office/officeart/2008/layout/RadialCluster"/>
    <dgm:cxn modelId="{812B25AA-D0C5-4E39-90F2-5AC8C78F448D}" type="presParOf" srcId="{72F06046-E33A-43E6-846A-9DA8A66B2E1E}" destId="{F4E11E7D-F1B8-440E-89C9-E034BBE1488B}" srcOrd="9" destOrd="0" presId="urn:microsoft.com/office/officeart/2008/layout/RadialCluster"/>
    <dgm:cxn modelId="{AD911A85-4E27-4C0F-9F3D-AECB7719C0AB}" type="presParOf" srcId="{72F06046-E33A-43E6-846A-9DA8A66B2E1E}" destId="{457BF053-640C-4749-B126-98FA25BB7DB7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ACD7A-BDA0-4BA7-8E29-E9503064A2AE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F92EEF8-EBC2-43DD-B1F2-F31825106597}">
      <dgm:prSet phldrT="[Text]"/>
      <dgm:spPr/>
      <dgm:t>
        <a:bodyPr/>
        <a:lstStyle/>
        <a:p>
          <a:r>
            <a:rPr lang="en-US" dirty="0"/>
            <a:t>Bilgi </a:t>
          </a:r>
          <a:r>
            <a:rPr lang="en-US" dirty="0" err="1"/>
            <a:t>Güvenliği</a:t>
          </a:r>
          <a:endParaRPr lang="tr-TR" dirty="0"/>
        </a:p>
      </dgm:t>
    </dgm:pt>
    <dgm:pt modelId="{C92D8A6C-F605-4145-9BEF-A44B93FDCB4B}" type="parTrans" cxnId="{FCD6CCC4-2989-4022-BD29-E000968F529B}">
      <dgm:prSet/>
      <dgm:spPr/>
      <dgm:t>
        <a:bodyPr/>
        <a:lstStyle/>
        <a:p>
          <a:endParaRPr lang="tr-TR"/>
        </a:p>
      </dgm:t>
    </dgm:pt>
    <dgm:pt modelId="{02AE77F3-4781-444B-8998-94B531AA033A}" type="sibTrans" cxnId="{FCD6CCC4-2989-4022-BD29-E000968F529B}">
      <dgm:prSet/>
      <dgm:spPr/>
      <dgm:t>
        <a:bodyPr/>
        <a:lstStyle/>
        <a:p>
          <a:endParaRPr lang="tr-TR"/>
        </a:p>
      </dgm:t>
    </dgm:pt>
    <dgm:pt modelId="{4F3ADAEF-0D98-49DF-97C9-CD79ADC1C211}">
      <dgm:prSet phldrT="[Text]"/>
      <dgm:spPr/>
      <dgm:t>
        <a:bodyPr/>
        <a:lstStyle/>
        <a:p>
          <a:r>
            <a:rPr lang="en-US" dirty="0" err="1"/>
            <a:t>Güvenlik</a:t>
          </a:r>
          <a:r>
            <a:rPr lang="en-US" dirty="0"/>
            <a:t> </a:t>
          </a:r>
          <a:r>
            <a:rPr lang="en-US" dirty="0" err="1"/>
            <a:t>Mimarisi</a:t>
          </a:r>
          <a:r>
            <a:rPr lang="en-US" dirty="0"/>
            <a:t> </a:t>
          </a:r>
          <a:r>
            <a:rPr lang="en-US" dirty="0" err="1"/>
            <a:t>ve</a:t>
          </a:r>
          <a:r>
            <a:rPr lang="en-US" dirty="0"/>
            <a:t> </a:t>
          </a:r>
          <a:r>
            <a:rPr lang="en-US" dirty="0" err="1"/>
            <a:t>Tasarımı</a:t>
          </a:r>
          <a:endParaRPr lang="tr-TR" dirty="0"/>
        </a:p>
      </dgm:t>
    </dgm:pt>
    <dgm:pt modelId="{F9C09077-5E59-4BC0-93FC-B457419A15FC}" type="parTrans" cxnId="{938373FD-A3A1-44AB-8BA1-59F8E48CC243}">
      <dgm:prSet/>
      <dgm:spPr/>
      <dgm:t>
        <a:bodyPr/>
        <a:lstStyle/>
        <a:p>
          <a:endParaRPr lang="tr-TR"/>
        </a:p>
      </dgm:t>
    </dgm:pt>
    <dgm:pt modelId="{BC955BE4-E7AC-4387-8815-E042957CA1A3}" type="sibTrans" cxnId="{938373FD-A3A1-44AB-8BA1-59F8E48CC243}">
      <dgm:prSet/>
      <dgm:spPr/>
      <dgm:t>
        <a:bodyPr/>
        <a:lstStyle/>
        <a:p>
          <a:endParaRPr lang="tr-TR"/>
        </a:p>
      </dgm:t>
    </dgm:pt>
    <dgm:pt modelId="{2AC0C315-1D7F-439F-B0E5-15130E969B8E}">
      <dgm:prSet phldrT="[Text]"/>
      <dgm:spPr/>
      <dgm:t>
        <a:bodyPr/>
        <a:lstStyle/>
        <a:p>
          <a:r>
            <a:rPr lang="en-US" dirty="0" err="1"/>
            <a:t>Ağ</a:t>
          </a:r>
          <a:r>
            <a:rPr lang="en-US" dirty="0"/>
            <a:t> </a:t>
          </a:r>
          <a:r>
            <a:rPr lang="en-US" dirty="0" err="1"/>
            <a:t>güvenliği</a:t>
          </a:r>
          <a:endParaRPr lang="tr-TR" dirty="0"/>
        </a:p>
      </dgm:t>
    </dgm:pt>
    <dgm:pt modelId="{E1449571-12DB-4849-8655-72005E045CB8}" type="parTrans" cxnId="{AD4B72FD-D3FF-4E79-A487-EEA5F538431B}">
      <dgm:prSet/>
      <dgm:spPr/>
      <dgm:t>
        <a:bodyPr/>
        <a:lstStyle/>
        <a:p>
          <a:endParaRPr lang="tr-TR"/>
        </a:p>
      </dgm:t>
    </dgm:pt>
    <dgm:pt modelId="{0D9DE8A2-6D13-4DE9-A557-45CADF65B231}" type="sibTrans" cxnId="{AD4B72FD-D3FF-4E79-A487-EEA5F538431B}">
      <dgm:prSet/>
      <dgm:spPr/>
      <dgm:t>
        <a:bodyPr/>
        <a:lstStyle/>
        <a:p>
          <a:endParaRPr lang="tr-TR"/>
        </a:p>
      </dgm:t>
    </dgm:pt>
    <dgm:pt modelId="{A60035D9-7402-467A-96A5-1E3BD37EB58E}">
      <dgm:prSet phldrT="[Text]"/>
      <dgm:spPr/>
      <dgm:t>
        <a:bodyPr/>
        <a:lstStyle/>
        <a:p>
          <a:r>
            <a:rPr lang="en-US" dirty="0" err="1"/>
            <a:t>Fiziksel</a:t>
          </a:r>
          <a:r>
            <a:rPr lang="en-US" dirty="0"/>
            <a:t> </a:t>
          </a:r>
          <a:r>
            <a:rPr lang="en-US" dirty="0" err="1"/>
            <a:t>güvenlik</a:t>
          </a:r>
          <a:endParaRPr lang="tr-TR" dirty="0"/>
        </a:p>
      </dgm:t>
    </dgm:pt>
    <dgm:pt modelId="{6977F842-CEA4-414E-91E2-C9221E2B8F82}" type="parTrans" cxnId="{C4D964B6-ABCD-43E5-B4B4-19E1B21D7731}">
      <dgm:prSet/>
      <dgm:spPr/>
      <dgm:t>
        <a:bodyPr/>
        <a:lstStyle/>
        <a:p>
          <a:endParaRPr lang="tr-TR"/>
        </a:p>
      </dgm:t>
    </dgm:pt>
    <dgm:pt modelId="{3B72F8BC-F6F4-4262-8DF3-D0A17C84A52D}" type="sibTrans" cxnId="{C4D964B6-ABCD-43E5-B4B4-19E1B21D7731}">
      <dgm:prSet/>
      <dgm:spPr/>
      <dgm:t>
        <a:bodyPr/>
        <a:lstStyle/>
        <a:p>
          <a:endParaRPr lang="tr-TR"/>
        </a:p>
      </dgm:t>
    </dgm:pt>
    <dgm:pt modelId="{3FE12881-00CF-418B-81AF-AA146CEE17A2}">
      <dgm:prSet phldrT="[Text]"/>
      <dgm:spPr/>
      <dgm:t>
        <a:bodyPr/>
        <a:lstStyle/>
        <a:p>
          <a:r>
            <a:rPr lang="en-US" dirty="0" err="1"/>
            <a:t>İşletme</a:t>
          </a:r>
          <a:r>
            <a:rPr lang="en-US" dirty="0"/>
            <a:t> </a:t>
          </a:r>
          <a:r>
            <a:rPr lang="en-US" dirty="0" err="1"/>
            <a:t>Güvenliği</a:t>
          </a:r>
          <a:endParaRPr lang="tr-TR" dirty="0"/>
        </a:p>
      </dgm:t>
    </dgm:pt>
    <dgm:pt modelId="{B760CFCE-BF2A-420D-8C96-8BD18F3B0FA4}" type="parTrans" cxnId="{669E7044-447B-4689-8CBD-254315D738B4}">
      <dgm:prSet/>
      <dgm:spPr/>
      <dgm:t>
        <a:bodyPr/>
        <a:lstStyle/>
        <a:p>
          <a:endParaRPr lang="tr-TR"/>
        </a:p>
      </dgm:t>
    </dgm:pt>
    <dgm:pt modelId="{CA0EB141-1B55-43A8-807B-B2BD5E4CD845}" type="sibTrans" cxnId="{669E7044-447B-4689-8CBD-254315D738B4}">
      <dgm:prSet/>
      <dgm:spPr/>
      <dgm:t>
        <a:bodyPr/>
        <a:lstStyle/>
        <a:p>
          <a:endParaRPr lang="tr-TR"/>
        </a:p>
      </dgm:t>
    </dgm:pt>
    <dgm:pt modelId="{49DECEFE-5952-4F9C-A254-A05A0113732B}">
      <dgm:prSet phldrT="[Text]"/>
      <dgm:spPr/>
      <dgm:t>
        <a:bodyPr/>
        <a:lstStyle/>
        <a:p>
          <a:r>
            <a:rPr lang="en-US" dirty="0" err="1"/>
            <a:t>Şifreleme</a:t>
          </a:r>
          <a:endParaRPr lang="tr-TR" dirty="0"/>
        </a:p>
      </dgm:t>
    </dgm:pt>
    <dgm:pt modelId="{61B9B34B-AFB1-4D3E-9A8D-A645BB1CA2F3}" type="parTrans" cxnId="{2C6432F7-299B-4FB7-AA73-9409A6AFE28F}">
      <dgm:prSet/>
      <dgm:spPr/>
      <dgm:t>
        <a:bodyPr/>
        <a:lstStyle/>
        <a:p>
          <a:endParaRPr lang="tr-TR"/>
        </a:p>
      </dgm:t>
    </dgm:pt>
    <dgm:pt modelId="{2C6D56AC-D6BD-4A25-9ED2-4FD3CFA7944D}" type="sibTrans" cxnId="{2C6432F7-299B-4FB7-AA73-9409A6AFE28F}">
      <dgm:prSet/>
      <dgm:spPr/>
      <dgm:t>
        <a:bodyPr/>
        <a:lstStyle/>
        <a:p>
          <a:endParaRPr lang="tr-TR"/>
        </a:p>
      </dgm:t>
    </dgm:pt>
    <dgm:pt modelId="{B519F5A8-2FA1-48CF-9EA1-18C1B5851C49}" type="pres">
      <dgm:prSet presAssocID="{8C0ACD7A-BDA0-4BA7-8E29-E9503064A2A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2F06046-E33A-43E6-846A-9DA8A66B2E1E}" type="pres">
      <dgm:prSet presAssocID="{CF92EEF8-EBC2-43DD-B1F2-F31825106597}" presName="singleCycle" presStyleCnt="0"/>
      <dgm:spPr/>
    </dgm:pt>
    <dgm:pt modelId="{D656E857-9AE8-4FA6-A5EC-C9658EB2E3BE}" type="pres">
      <dgm:prSet presAssocID="{CF92EEF8-EBC2-43DD-B1F2-F31825106597}" presName="singleCenter" presStyleLbl="node1" presStyleIdx="0" presStyleCnt="6" custLinFactNeighborX="0" custLinFactNeighborY="-4457">
        <dgm:presLayoutVars>
          <dgm:chMax val="7"/>
          <dgm:chPref val="7"/>
        </dgm:presLayoutVars>
      </dgm:prSet>
      <dgm:spPr/>
    </dgm:pt>
    <dgm:pt modelId="{56251FA9-69F6-4A88-8713-1D1CC19774FE}" type="pres">
      <dgm:prSet presAssocID="{F9C09077-5E59-4BC0-93FC-B457419A15FC}" presName="Name56" presStyleLbl="parChTrans1D2" presStyleIdx="0" presStyleCnt="5"/>
      <dgm:spPr/>
    </dgm:pt>
    <dgm:pt modelId="{EDEC9F46-A8A6-4B56-ACE9-F37C83788C1D}" type="pres">
      <dgm:prSet presAssocID="{4F3ADAEF-0D98-49DF-97C9-CD79ADC1C211}" presName="text0" presStyleLbl="node1" presStyleIdx="1" presStyleCnt="6" custScaleX="120507" custScaleY="101325">
        <dgm:presLayoutVars>
          <dgm:bulletEnabled val="1"/>
        </dgm:presLayoutVars>
      </dgm:prSet>
      <dgm:spPr/>
    </dgm:pt>
    <dgm:pt modelId="{D87557D8-2A5E-4396-BC92-A79815768E2F}" type="pres">
      <dgm:prSet presAssocID="{E1449571-12DB-4849-8655-72005E045CB8}" presName="Name56" presStyleLbl="parChTrans1D2" presStyleIdx="1" presStyleCnt="5"/>
      <dgm:spPr/>
    </dgm:pt>
    <dgm:pt modelId="{E0A8740B-1EAC-4A27-975C-E394741A5BBF}" type="pres">
      <dgm:prSet presAssocID="{2AC0C315-1D7F-439F-B0E5-15130E969B8E}" presName="text0" presStyleLbl="node1" presStyleIdx="2" presStyleCnt="6" custScaleX="107734" custScaleY="101010" custRadScaleRad="101096" custRadScaleInc="8380">
        <dgm:presLayoutVars>
          <dgm:bulletEnabled val="1"/>
        </dgm:presLayoutVars>
      </dgm:prSet>
      <dgm:spPr/>
    </dgm:pt>
    <dgm:pt modelId="{1C3BDA66-92F0-4D41-90DB-66BCCC01DA70}" type="pres">
      <dgm:prSet presAssocID="{6977F842-CEA4-414E-91E2-C9221E2B8F82}" presName="Name56" presStyleLbl="parChTrans1D2" presStyleIdx="2" presStyleCnt="5"/>
      <dgm:spPr/>
    </dgm:pt>
    <dgm:pt modelId="{90094D7B-9E11-4324-A650-2FA4E8492C6A}" type="pres">
      <dgm:prSet presAssocID="{A60035D9-7402-467A-96A5-1E3BD37EB58E}" presName="text0" presStyleLbl="node1" presStyleIdx="3" presStyleCnt="6" custScaleX="123934" custScaleY="89684">
        <dgm:presLayoutVars>
          <dgm:bulletEnabled val="1"/>
        </dgm:presLayoutVars>
      </dgm:prSet>
      <dgm:spPr/>
    </dgm:pt>
    <dgm:pt modelId="{81BC10EA-5317-4447-B800-173EC73398AE}" type="pres">
      <dgm:prSet presAssocID="{B760CFCE-BF2A-420D-8C96-8BD18F3B0FA4}" presName="Name56" presStyleLbl="parChTrans1D2" presStyleIdx="3" presStyleCnt="5"/>
      <dgm:spPr/>
    </dgm:pt>
    <dgm:pt modelId="{BCF0D276-81A8-45BD-BDC1-130ADE64D6F1}" type="pres">
      <dgm:prSet presAssocID="{3FE12881-00CF-418B-81AF-AA146CEE17A2}" presName="text0" presStyleLbl="node1" presStyleIdx="4" presStyleCnt="6" custScaleX="142544" custScaleY="90714" custRadScaleRad="106692" custRadScaleInc="11651">
        <dgm:presLayoutVars>
          <dgm:bulletEnabled val="1"/>
        </dgm:presLayoutVars>
      </dgm:prSet>
      <dgm:spPr/>
    </dgm:pt>
    <dgm:pt modelId="{F4E11E7D-F1B8-440E-89C9-E034BBE1488B}" type="pres">
      <dgm:prSet presAssocID="{61B9B34B-AFB1-4D3E-9A8D-A645BB1CA2F3}" presName="Name56" presStyleLbl="parChTrans1D2" presStyleIdx="4" presStyleCnt="5"/>
      <dgm:spPr/>
    </dgm:pt>
    <dgm:pt modelId="{457BF053-640C-4749-B126-98FA25BB7DB7}" type="pres">
      <dgm:prSet presAssocID="{49DECEFE-5952-4F9C-A254-A05A0113732B}" presName="text0" presStyleLbl="node1" presStyleIdx="5" presStyleCnt="6" custScaleX="126838" custScaleY="79641">
        <dgm:presLayoutVars>
          <dgm:bulletEnabled val="1"/>
        </dgm:presLayoutVars>
      </dgm:prSet>
      <dgm:spPr/>
    </dgm:pt>
  </dgm:ptLst>
  <dgm:cxnLst>
    <dgm:cxn modelId="{DE384424-E35F-43B7-B509-BCA75E4CF858}" type="presOf" srcId="{4F3ADAEF-0D98-49DF-97C9-CD79ADC1C211}" destId="{EDEC9F46-A8A6-4B56-ACE9-F37C83788C1D}" srcOrd="0" destOrd="0" presId="urn:microsoft.com/office/officeart/2008/layout/RadialCluster"/>
    <dgm:cxn modelId="{E810B45B-AE91-4A12-9604-C167447057E2}" type="presOf" srcId="{8C0ACD7A-BDA0-4BA7-8E29-E9503064A2AE}" destId="{B519F5A8-2FA1-48CF-9EA1-18C1B5851C49}" srcOrd="0" destOrd="0" presId="urn:microsoft.com/office/officeart/2008/layout/RadialCluster"/>
    <dgm:cxn modelId="{D2BFA062-C215-41E7-A5DF-6552135331A8}" type="presOf" srcId="{E1449571-12DB-4849-8655-72005E045CB8}" destId="{D87557D8-2A5E-4396-BC92-A79815768E2F}" srcOrd="0" destOrd="0" presId="urn:microsoft.com/office/officeart/2008/layout/RadialCluster"/>
    <dgm:cxn modelId="{669E7044-447B-4689-8CBD-254315D738B4}" srcId="{CF92EEF8-EBC2-43DD-B1F2-F31825106597}" destId="{3FE12881-00CF-418B-81AF-AA146CEE17A2}" srcOrd="3" destOrd="0" parTransId="{B760CFCE-BF2A-420D-8C96-8BD18F3B0FA4}" sibTransId="{CA0EB141-1B55-43A8-807B-B2BD5E4CD845}"/>
    <dgm:cxn modelId="{8615EF64-130D-4EDB-870D-84480FA29E32}" type="presOf" srcId="{F9C09077-5E59-4BC0-93FC-B457419A15FC}" destId="{56251FA9-69F6-4A88-8713-1D1CC19774FE}" srcOrd="0" destOrd="0" presId="urn:microsoft.com/office/officeart/2008/layout/RadialCluster"/>
    <dgm:cxn modelId="{F7517F47-DBB1-4D50-8A51-FCB07BD9B89C}" type="presOf" srcId="{2AC0C315-1D7F-439F-B0E5-15130E969B8E}" destId="{E0A8740B-1EAC-4A27-975C-E394741A5BBF}" srcOrd="0" destOrd="0" presId="urn:microsoft.com/office/officeart/2008/layout/RadialCluster"/>
    <dgm:cxn modelId="{E5C08F6D-EE70-4483-9683-E1B4AED71325}" type="presOf" srcId="{B760CFCE-BF2A-420D-8C96-8BD18F3B0FA4}" destId="{81BC10EA-5317-4447-B800-173EC73398AE}" srcOrd="0" destOrd="0" presId="urn:microsoft.com/office/officeart/2008/layout/RadialCluster"/>
    <dgm:cxn modelId="{3F973177-F406-4511-9AB1-39E23A17CD8B}" type="presOf" srcId="{A60035D9-7402-467A-96A5-1E3BD37EB58E}" destId="{90094D7B-9E11-4324-A650-2FA4E8492C6A}" srcOrd="0" destOrd="0" presId="urn:microsoft.com/office/officeart/2008/layout/RadialCluster"/>
    <dgm:cxn modelId="{F7524B8A-079B-4097-980D-3A4FD73DD322}" type="presOf" srcId="{49DECEFE-5952-4F9C-A254-A05A0113732B}" destId="{457BF053-640C-4749-B126-98FA25BB7DB7}" srcOrd="0" destOrd="0" presId="urn:microsoft.com/office/officeart/2008/layout/RadialCluster"/>
    <dgm:cxn modelId="{6224B29E-1422-41CE-8C2D-D712CC356DA2}" type="presOf" srcId="{CF92EEF8-EBC2-43DD-B1F2-F31825106597}" destId="{D656E857-9AE8-4FA6-A5EC-C9658EB2E3BE}" srcOrd="0" destOrd="0" presId="urn:microsoft.com/office/officeart/2008/layout/RadialCluster"/>
    <dgm:cxn modelId="{D4CC54A3-E066-4519-8813-CB34667860E6}" type="presOf" srcId="{61B9B34B-AFB1-4D3E-9A8D-A645BB1CA2F3}" destId="{F4E11E7D-F1B8-440E-89C9-E034BBE1488B}" srcOrd="0" destOrd="0" presId="urn:microsoft.com/office/officeart/2008/layout/RadialCluster"/>
    <dgm:cxn modelId="{C4D964B6-ABCD-43E5-B4B4-19E1B21D7731}" srcId="{CF92EEF8-EBC2-43DD-B1F2-F31825106597}" destId="{A60035D9-7402-467A-96A5-1E3BD37EB58E}" srcOrd="2" destOrd="0" parTransId="{6977F842-CEA4-414E-91E2-C9221E2B8F82}" sibTransId="{3B72F8BC-F6F4-4262-8DF3-D0A17C84A52D}"/>
    <dgm:cxn modelId="{FCD6CCC4-2989-4022-BD29-E000968F529B}" srcId="{8C0ACD7A-BDA0-4BA7-8E29-E9503064A2AE}" destId="{CF92EEF8-EBC2-43DD-B1F2-F31825106597}" srcOrd="0" destOrd="0" parTransId="{C92D8A6C-F605-4145-9BEF-A44B93FDCB4B}" sibTransId="{02AE77F3-4781-444B-8998-94B531AA033A}"/>
    <dgm:cxn modelId="{EAFB8CDD-ACAC-4319-B033-66B5BAC539EF}" type="presOf" srcId="{3FE12881-00CF-418B-81AF-AA146CEE17A2}" destId="{BCF0D276-81A8-45BD-BDC1-130ADE64D6F1}" srcOrd="0" destOrd="0" presId="urn:microsoft.com/office/officeart/2008/layout/RadialCluster"/>
    <dgm:cxn modelId="{3A93FFE8-CFFE-4C58-A71B-D7048DAEFC2E}" type="presOf" srcId="{6977F842-CEA4-414E-91E2-C9221E2B8F82}" destId="{1C3BDA66-92F0-4D41-90DB-66BCCC01DA70}" srcOrd="0" destOrd="0" presId="urn:microsoft.com/office/officeart/2008/layout/RadialCluster"/>
    <dgm:cxn modelId="{2C6432F7-299B-4FB7-AA73-9409A6AFE28F}" srcId="{CF92EEF8-EBC2-43DD-B1F2-F31825106597}" destId="{49DECEFE-5952-4F9C-A254-A05A0113732B}" srcOrd="4" destOrd="0" parTransId="{61B9B34B-AFB1-4D3E-9A8D-A645BB1CA2F3}" sibTransId="{2C6D56AC-D6BD-4A25-9ED2-4FD3CFA7944D}"/>
    <dgm:cxn modelId="{AD4B72FD-D3FF-4E79-A487-EEA5F538431B}" srcId="{CF92EEF8-EBC2-43DD-B1F2-F31825106597}" destId="{2AC0C315-1D7F-439F-B0E5-15130E969B8E}" srcOrd="1" destOrd="0" parTransId="{E1449571-12DB-4849-8655-72005E045CB8}" sibTransId="{0D9DE8A2-6D13-4DE9-A557-45CADF65B231}"/>
    <dgm:cxn modelId="{938373FD-A3A1-44AB-8BA1-59F8E48CC243}" srcId="{CF92EEF8-EBC2-43DD-B1F2-F31825106597}" destId="{4F3ADAEF-0D98-49DF-97C9-CD79ADC1C211}" srcOrd="0" destOrd="0" parTransId="{F9C09077-5E59-4BC0-93FC-B457419A15FC}" sibTransId="{BC955BE4-E7AC-4387-8815-E042957CA1A3}"/>
    <dgm:cxn modelId="{858D9F71-40F8-4ED2-98BF-59C9872046AE}" type="presParOf" srcId="{B519F5A8-2FA1-48CF-9EA1-18C1B5851C49}" destId="{72F06046-E33A-43E6-846A-9DA8A66B2E1E}" srcOrd="0" destOrd="0" presId="urn:microsoft.com/office/officeart/2008/layout/RadialCluster"/>
    <dgm:cxn modelId="{A7E1E2C7-614D-41FA-AA11-C781C0CC0C18}" type="presParOf" srcId="{72F06046-E33A-43E6-846A-9DA8A66B2E1E}" destId="{D656E857-9AE8-4FA6-A5EC-C9658EB2E3BE}" srcOrd="0" destOrd="0" presId="urn:microsoft.com/office/officeart/2008/layout/RadialCluster"/>
    <dgm:cxn modelId="{802AB02C-D3B7-4C31-91D7-A0584529E8E8}" type="presParOf" srcId="{72F06046-E33A-43E6-846A-9DA8A66B2E1E}" destId="{56251FA9-69F6-4A88-8713-1D1CC19774FE}" srcOrd="1" destOrd="0" presId="urn:microsoft.com/office/officeart/2008/layout/RadialCluster"/>
    <dgm:cxn modelId="{C13581A8-3531-4945-8206-50AD4CBE6589}" type="presParOf" srcId="{72F06046-E33A-43E6-846A-9DA8A66B2E1E}" destId="{EDEC9F46-A8A6-4B56-ACE9-F37C83788C1D}" srcOrd="2" destOrd="0" presId="urn:microsoft.com/office/officeart/2008/layout/RadialCluster"/>
    <dgm:cxn modelId="{8A3073C7-08D7-4174-82D5-3A4CB74D103C}" type="presParOf" srcId="{72F06046-E33A-43E6-846A-9DA8A66B2E1E}" destId="{D87557D8-2A5E-4396-BC92-A79815768E2F}" srcOrd="3" destOrd="0" presId="urn:microsoft.com/office/officeart/2008/layout/RadialCluster"/>
    <dgm:cxn modelId="{F18ACD87-4A85-4C05-A7AC-80FD09BF909F}" type="presParOf" srcId="{72F06046-E33A-43E6-846A-9DA8A66B2E1E}" destId="{E0A8740B-1EAC-4A27-975C-E394741A5BBF}" srcOrd="4" destOrd="0" presId="urn:microsoft.com/office/officeart/2008/layout/RadialCluster"/>
    <dgm:cxn modelId="{C7CFAC25-B6BD-4940-90F6-B19818BEAEFD}" type="presParOf" srcId="{72F06046-E33A-43E6-846A-9DA8A66B2E1E}" destId="{1C3BDA66-92F0-4D41-90DB-66BCCC01DA70}" srcOrd="5" destOrd="0" presId="urn:microsoft.com/office/officeart/2008/layout/RadialCluster"/>
    <dgm:cxn modelId="{444639B5-173F-4431-9D21-E0C384C30EE6}" type="presParOf" srcId="{72F06046-E33A-43E6-846A-9DA8A66B2E1E}" destId="{90094D7B-9E11-4324-A650-2FA4E8492C6A}" srcOrd="6" destOrd="0" presId="urn:microsoft.com/office/officeart/2008/layout/RadialCluster"/>
    <dgm:cxn modelId="{AE5E1CAD-FEAF-43CA-9191-5B967E0D6DC2}" type="presParOf" srcId="{72F06046-E33A-43E6-846A-9DA8A66B2E1E}" destId="{81BC10EA-5317-4447-B800-173EC73398AE}" srcOrd="7" destOrd="0" presId="urn:microsoft.com/office/officeart/2008/layout/RadialCluster"/>
    <dgm:cxn modelId="{D004D12C-2081-4BB6-8581-ACCCDA533609}" type="presParOf" srcId="{72F06046-E33A-43E6-846A-9DA8A66B2E1E}" destId="{BCF0D276-81A8-45BD-BDC1-130ADE64D6F1}" srcOrd="8" destOrd="0" presId="urn:microsoft.com/office/officeart/2008/layout/RadialCluster"/>
    <dgm:cxn modelId="{812B25AA-D0C5-4E39-90F2-5AC8C78F448D}" type="presParOf" srcId="{72F06046-E33A-43E6-846A-9DA8A66B2E1E}" destId="{F4E11E7D-F1B8-440E-89C9-E034BBE1488B}" srcOrd="9" destOrd="0" presId="urn:microsoft.com/office/officeart/2008/layout/RadialCluster"/>
    <dgm:cxn modelId="{AD911A85-4E27-4C0F-9F3D-AECB7719C0AB}" type="presParOf" srcId="{72F06046-E33A-43E6-846A-9DA8A66B2E1E}" destId="{457BF053-640C-4749-B126-98FA25BB7DB7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469249-B9A7-494B-BF8C-16D066E0A86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BA04D857-56C6-4C39-A15E-A4B09CF57621}">
      <dgm:prSet phldrT="[Text]"/>
      <dgm:spPr/>
      <dgm:t>
        <a:bodyPr/>
        <a:lstStyle/>
        <a:p>
          <a:r>
            <a:rPr lang="en-US" dirty="0" err="1"/>
            <a:t>Gizlilik</a:t>
          </a:r>
          <a:endParaRPr lang="tr-TR" dirty="0"/>
        </a:p>
      </dgm:t>
    </dgm:pt>
    <dgm:pt modelId="{59A0B923-4CE2-4A21-A3FC-9A51679687ED}" type="parTrans" cxnId="{0418F04D-D08B-492E-8A1D-6871AA30CA46}">
      <dgm:prSet/>
      <dgm:spPr/>
      <dgm:t>
        <a:bodyPr/>
        <a:lstStyle/>
        <a:p>
          <a:endParaRPr lang="tr-TR"/>
        </a:p>
      </dgm:t>
    </dgm:pt>
    <dgm:pt modelId="{870C89FA-DFF2-4743-8C9E-6379B2A65E9C}" type="sibTrans" cxnId="{0418F04D-D08B-492E-8A1D-6871AA30CA46}">
      <dgm:prSet/>
      <dgm:spPr/>
      <dgm:t>
        <a:bodyPr/>
        <a:lstStyle/>
        <a:p>
          <a:endParaRPr lang="tr-TR"/>
        </a:p>
      </dgm:t>
    </dgm:pt>
    <dgm:pt modelId="{1D6FEB22-8B64-4F6E-9F64-6084408EBE05}">
      <dgm:prSet phldrT="[Text]"/>
      <dgm:spPr/>
      <dgm:t>
        <a:bodyPr/>
        <a:lstStyle/>
        <a:p>
          <a:r>
            <a:rPr lang="en-US" dirty="0" err="1"/>
            <a:t>Bütünlük</a:t>
          </a:r>
          <a:endParaRPr lang="tr-TR" dirty="0"/>
        </a:p>
      </dgm:t>
    </dgm:pt>
    <dgm:pt modelId="{E1C62BBB-5808-41BD-88EC-9AF3FE21E168}" type="parTrans" cxnId="{E4B5B083-CDCB-4C78-9636-7615E671D401}">
      <dgm:prSet/>
      <dgm:spPr/>
      <dgm:t>
        <a:bodyPr/>
        <a:lstStyle/>
        <a:p>
          <a:endParaRPr lang="tr-TR"/>
        </a:p>
      </dgm:t>
    </dgm:pt>
    <dgm:pt modelId="{E87290B2-9D2E-4505-8FBC-11C65F40786D}" type="sibTrans" cxnId="{E4B5B083-CDCB-4C78-9636-7615E671D401}">
      <dgm:prSet/>
      <dgm:spPr/>
      <dgm:t>
        <a:bodyPr/>
        <a:lstStyle/>
        <a:p>
          <a:endParaRPr lang="tr-TR"/>
        </a:p>
      </dgm:t>
    </dgm:pt>
    <dgm:pt modelId="{B93EF847-EE32-411C-B415-526412018143}">
      <dgm:prSet phldrT="[Text]"/>
      <dgm:spPr/>
      <dgm:t>
        <a:bodyPr/>
        <a:lstStyle/>
        <a:p>
          <a:r>
            <a:rPr lang="en-US" dirty="0" err="1"/>
            <a:t>Erişebilirlik</a:t>
          </a:r>
          <a:endParaRPr lang="tr-TR" dirty="0"/>
        </a:p>
      </dgm:t>
    </dgm:pt>
    <dgm:pt modelId="{6CF119E3-C138-4E84-BF31-DBC9D40CEA8C}" type="parTrans" cxnId="{82CAEDF5-EDE3-4EDA-B33C-DD1741BB47B1}">
      <dgm:prSet/>
      <dgm:spPr/>
      <dgm:t>
        <a:bodyPr/>
        <a:lstStyle/>
        <a:p>
          <a:endParaRPr lang="tr-TR"/>
        </a:p>
      </dgm:t>
    </dgm:pt>
    <dgm:pt modelId="{89A84619-F195-462D-963C-CF8CEFCE2D80}" type="sibTrans" cxnId="{82CAEDF5-EDE3-4EDA-B33C-DD1741BB47B1}">
      <dgm:prSet/>
      <dgm:spPr/>
      <dgm:t>
        <a:bodyPr/>
        <a:lstStyle/>
        <a:p>
          <a:endParaRPr lang="tr-TR"/>
        </a:p>
      </dgm:t>
    </dgm:pt>
    <dgm:pt modelId="{25673344-14AC-4017-B043-83FEFABAA61F}" type="pres">
      <dgm:prSet presAssocID="{4D469249-B9A7-494B-BF8C-16D066E0A86F}" presName="Name0" presStyleCnt="0">
        <dgm:presLayoutVars>
          <dgm:dir/>
          <dgm:resizeHandles val="exact"/>
        </dgm:presLayoutVars>
      </dgm:prSet>
      <dgm:spPr/>
    </dgm:pt>
    <dgm:pt modelId="{94ED4A28-7E7F-4C7C-BA52-FFB4A906191A}" type="pres">
      <dgm:prSet presAssocID="{BA04D857-56C6-4C39-A15E-A4B09CF57621}" presName="node" presStyleLbl="node1" presStyleIdx="0" presStyleCnt="3">
        <dgm:presLayoutVars>
          <dgm:bulletEnabled val="1"/>
        </dgm:presLayoutVars>
      </dgm:prSet>
      <dgm:spPr/>
    </dgm:pt>
    <dgm:pt modelId="{9B163CC3-0908-419F-AED7-47171A8B2EFC}" type="pres">
      <dgm:prSet presAssocID="{870C89FA-DFF2-4743-8C9E-6379B2A65E9C}" presName="sibTrans" presStyleLbl="sibTrans2D1" presStyleIdx="0" presStyleCnt="3"/>
      <dgm:spPr/>
    </dgm:pt>
    <dgm:pt modelId="{8363916C-EDC0-4E74-A44D-B698129A2E7D}" type="pres">
      <dgm:prSet presAssocID="{870C89FA-DFF2-4743-8C9E-6379B2A65E9C}" presName="connectorText" presStyleLbl="sibTrans2D1" presStyleIdx="0" presStyleCnt="3"/>
      <dgm:spPr/>
    </dgm:pt>
    <dgm:pt modelId="{22AD32E3-B51D-46DE-AB4D-E34CAB123844}" type="pres">
      <dgm:prSet presAssocID="{1D6FEB22-8B64-4F6E-9F64-6084408EBE05}" presName="node" presStyleLbl="node1" presStyleIdx="1" presStyleCnt="3">
        <dgm:presLayoutVars>
          <dgm:bulletEnabled val="1"/>
        </dgm:presLayoutVars>
      </dgm:prSet>
      <dgm:spPr/>
    </dgm:pt>
    <dgm:pt modelId="{77A34D59-49CF-4B19-A021-4A5014B5BE0C}" type="pres">
      <dgm:prSet presAssocID="{E87290B2-9D2E-4505-8FBC-11C65F40786D}" presName="sibTrans" presStyleLbl="sibTrans2D1" presStyleIdx="1" presStyleCnt="3"/>
      <dgm:spPr/>
    </dgm:pt>
    <dgm:pt modelId="{D92D5DB6-1993-4114-8A0A-EAF9D99E648F}" type="pres">
      <dgm:prSet presAssocID="{E87290B2-9D2E-4505-8FBC-11C65F40786D}" presName="connectorText" presStyleLbl="sibTrans2D1" presStyleIdx="1" presStyleCnt="3"/>
      <dgm:spPr/>
    </dgm:pt>
    <dgm:pt modelId="{43D066ED-1681-424C-8AE3-43EA5971C455}" type="pres">
      <dgm:prSet presAssocID="{B93EF847-EE32-411C-B415-526412018143}" presName="node" presStyleLbl="node1" presStyleIdx="2" presStyleCnt="3">
        <dgm:presLayoutVars>
          <dgm:bulletEnabled val="1"/>
        </dgm:presLayoutVars>
      </dgm:prSet>
      <dgm:spPr/>
    </dgm:pt>
    <dgm:pt modelId="{D4549998-5624-4989-B9EF-0D2DD7FAFABD}" type="pres">
      <dgm:prSet presAssocID="{89A84619-F195-462D-963C-CF8CEFCE2D80}" presName="sibTrans" presStyleLbl="sibTrans2D1" presStyleIdx="2" presStyleCnt="3"/>
      <dgm:spPr/>
    </dgm:pt>
    <dgm:pt modelId="{A58D4C46-DD27-406B-91E1-21CB47053CD1}" type="pres">
      <dgm:prSet presAssocID="{89A84619-F195-462D-963C-CF8CEFCE2D80}" presName="connectorText" presStyleLbl="sibTrans2D1" presStyleIdx="2" presStyleCnt="3"/>
      <dgm:spPr/>
    </dgm:pt>
  </dgm:ptLst>
  <dgm:cxnLst>
    <dgm:cxn modelId="{3EDFE800-C9AA-447B-959A-09F9A8BB25BE}" type="presOf" srcId="{870C89FA-DFF2-4743-8C9E-6379B2A65E9C}" destId="{9B163CC3-0908-419F-AED7-47171A8B2EFC}" srcOrd="0" destOrd="0" presId="urn:microsoft.com/office/officeart/2005/8/layout/cycle7"/>
    <dgm:cxn modelId="{636FA910-13B7-42C9-BC18-924712E4FB19}" type="presOf" srcId="{89A84619-F195-462D-963C-CF8CEFCE2D80}" destId="{A58D4C46-DD27-406B-91E1-21CB47053CD1}" srcOrd="1" destOrd="0" presId="urn:microsoft.com/office/officeart/2005/8/layout/cycle7"/>
    <dgm:cxn modelId="{291D3D64-CEF3-410B-B9CD-22AD411A1D7F}" type="presOf" srcId="{E87290B2-9D2E-4505-8FBC-11C65F40786D}" destId="{77A34D59-49CF-4B19-A021-4A5014B5BE0C}" srcOrd="0" destOrd="0" presId="urn:microsoft.com/office/officeart/2005/8/layout/cycle7"/>
    <dgm:cxn modelId="{079A3767-5F34-4849-BEB3-F3CEC72DFE80}" type="presOf" srcId="{4D469249-B9A7-494B-BF8C-16D066E0A86F}" destId="{25673344-14AC-4017-B043-83FEFABAA61F}" srcOrd="0" destOrd="0" presId="urn:microsoft.com/office/officeart/2005/8/layout/cycle7"/>
    <dgm:cxn modelId="{0418F04D-D08B-492E-8A1D-6871AA30CA46}" srcId="{4D469249-B9A7-494B-BF8C-16D066E0A86F}" destId="{BA04D857-56C6-4C39-A15E-A4B09CF57621}" srcOrd="0" destOrd="0" parTransId="{59A0B923-4CE2-4A21-A3FC-9A51679687ED}" sibTransId="{870C89FA-DFF2-4743-8C9E-6379B2A65E9C}"/>
    <dgm:cxn modelId="{DD118079-E24B-400A-9208-E76C6C2A71CF}" type="presOf" srcId="{BA04D857-56C6-4C39-A15E-A4B09CF57621}" destId="{94ED4A28-7E7F-4C7C-BA52-FFB4A906191A}" srcOrd="0" destOrd="0" presId="urn:microsoft.com/office/officeart/2005/8/layout/cycle7"/>
    <dgm:cxn modelId="{E4B5B083-CDCB-4C78-9636-7615E671D401}" srcId="{4D469249-B9A7-494B-BF8C-16D066E0A86F}" destId="{1D6FEB22-8B64-4F6E-9F64-6084408EBE05}" srcOrd="1" destOrd="0" parTransId="{E1C62BBB-5808-41BD-88EC-9AF3FE21E168}" sibTransId="{E87290B2-9D2E-4505-8FBC-11C65F40786D}"/>
    <dgm:cxn modelId="{11842586-F0AD-452F-AB7C-A285D2D00AF1}" type="presOf" srcId="{870C89FA-DFF2-4743-8C9E-6379B2A65E9C}" destId="{8363916C-EDC0-4E74-A44D-B698129A2E7D}" srcOrd="1" destOrd="0" presId="urn:microsoft.com/office/officeart/2005/8/layout/cycle7"/>
    <dgm:cxn modelId="{3BFDA1C8-E96A-4129-B449-ABF11CD97457}" type="presOf" srcId="{89A84619-F195-462D-963C-CF8CEFCE2D80}" destId="{D4549998-5624-4989-B9EF-0D2DD7FAFABD}" srcOrd="0" destOrd="0" presId="urn:microsoft.com/office/officeart/2005/8/layout/cycle7"/>
    <dgm:cxn modelId="{9F936FEF-2772-4F88-A520-D8BA1F6D610E}" type="presOf" srcId="{B93EF847-EE32-411C-B415-526412018143}" destId="{43D066ED-1681-424C-8AE3-43EA5971C455}" srcOrd="0" destOrd="0" presId="urn:microsoft.com/office/officeart/2005/8/layout/cycle7"/>
    <dgm:cxn modelId="{F5E126F3-60BD-4BE2-B64C-C37BC27A93EF}" type="presOf" srcId="{1D6FEB22-8B64-4F6E-9F64-6084408EBE05}" destId="{22AD32E3-B51D-46DE-AB4D-E34CAB123844}" srcOrd="0" destOrd="0" presId="urn:microsoft.com/office/officeart/2005/8/layout/cycle7"/>
    <dgm:cxn modelId="{82CAEDF5-EDE3-4EDA-B33C-DD1741BB47B1}" srcId="{4D469249-B9A7-494B-BF8C-16D066E0A86F}" destId="{B93EF847-EE32-411C-B415-526412018143}" srcOrd="2" destOrd="0" parTransId="{6CF119E3-C138-4E84-BF31-DBC9D40CEA8C}" sibTransId="{89A84619-F195-462D-963C-CF8CEFCE2D80}"/>
    <dgm:cxn modelId="{26A42EFB-5160-418B-AD1E-1C4D5E6CB0A6}" type="presOf" srcId="{E87290B2-9D2E-4505-8FBC-11C65F40786D}" destId="{D92D5DB6-1993-4114-8A0A-EAF9D99E648F}" srcOrd="1" destOrd="0" presId="urn:microsoft.com/office/officeart/2005/8/layout/cycle7"/>
    <dgm:cxn modelId="{6C0E5404-81BB-468C-BB1A-068195CA45D3}" type="presParOf" srcId="{25673344-14AC-4017-B043-83FEFABAA61F}" destId="{94ED4A28-7E7F-4C7C-BA52-FFB4A906191A}" srcOrd="0" destOrd="0" presId="urn:microsoft.com/office/officeart/2005/8/layout/cycle7"/>
    <dgm:cxn modelId="{4773F8F1-30F3-42D2-BE0C-9AF58F6B3F43}" type="presParOf" srcId="{25673344-14AC-4017-B043-83FEFABAA61F}" destId="{9B163CC3-0908-419F-AED7-47171A8B2EFC}" srcOrd="1" destOrd="0" presId="urn:microsoft.com/office/officeart/2005/8/layout/cycle7"/>
    <dgm:cxn modelId="{E7364376-95D5-46B0-A3FE-4F0B24C1734F}" type="presParOf" srcId="{9B163CC3-0908-419F-AED7-47171A8B2EFC}" destId="{8363916C-EDC0-4E74-A44D-B698129A2E7D}" srcOrd="0" destOrd="0" presId="urn:microsoft.com/office/officeart/2005/8/layout/cycle7"/>
    <dgm:cxn modelId="{D2501B66-938B-4398-8BF4-EC7A6BC6815D}" type="presParOf" srcId="{25673344-14AC-4017-B043-83FEFABAA61F}" destId="{22AD32E3-B51D-46DE-AB4D-E34CAB123844}" srcOrd="2" destOrd="0" presId="urn:microsoft.com/office/officeart/2005/8/layout/cycle7"/>
    <dgm:cxn modelId="{3D59552C-8C0B-4F17-A192-704AEE2D52CB}" type="presParOf" srcId="{25673344-14AC-4017-B043-83FEFABAA61F}" destId="{77A34D59-49CF-4B19-A021-4A5014B5BE0C}" srcOrd="3" destOrd="0" presId="urn:microsoft.com/office/officeart/2005/8/layout/cycle7"/>
    <dgm:cxn modelId="{4CC53B09-ABDA-4E92-897F-80A6FF4A7A9A}" type="presParOf" srcId="{77A34D59-49CF-4B19-A021-4A5014B5BE0C}" destId="{D92D5DB6-1993-4114-8A0A-EAF9D99E648F}" srcOrd="0" destOrd="0" presId="urn:microsoft.com/office/officeart/2005/8/layout/cycle7"/>
    <dgm:cxn modelId="{43057702-6A43-47F9-A2F0-6F892BC3DEB8}" type="presParOf" srcId="{25673344-14AC-4017-B043-83FEFABAA61F}" destId="{43D066ED-1681-424C-8AE3-43EA5971C455}" srcOrd="4" destOrd="0" presId="urn:microsoft.com/office/officeart/2005/8/layout/cycle7"/>
    <dgm:cxn modelId="{72E3CA31-C2AC-42BA-858F-761CCB38B7A2}" type="presParOf" srcId="{25673344-14AC-4017-B043-83FEFABAA61F}" destId="{D4549998-5624-4989-B9EF-0D2DD7FAFABD}" srcOrd="5" destOrd="0" presId="urn:microsoft.com/office/officeart/2005/8/layout/cycle7"/>
    <dgm:cxn modelId="{424D72A3-0454-4271-8802-936351367EDB}" type="presParOf" srcId="{D4549998-5624-4989-B9EF-0D2DD7FAFABD}" destId="{A58D4C46-DD27-406B-91E1-21CB47053CD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6E857-9AE8-4FA6-A5EC-C9658EB2E3BE}">
      <dsp:nvSpPr>
        <dsp:cNvPr id="0" name=""/>
        <dsp:cNvSpPr/>
      </dsp:nvSpPr>
      <dsp:spPr>
        <a:xfrm>
          <a:off x="3382629" y="1870130"/>
          <a:ext cx="1533226" cy="15332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Bilgi </a:t>
          </a:r>
          <a:r>
            <a:rPr lang="en-US" sz="2600" kern="1200" dirty="0" err="1"/>
            <a:t>Güvenliği</a:t>
          </a:r>
          <a:endParaRPr lang="tr-TR" sz="2600" kern="1200" dirty="0"/>
        </a:p>
      </dsp:txBody>
      <dsp:txXfrm>
        <a:off x="3457475" y="1944976"/>
        <a:ext cx="1383534" cy="1383534"/>
      </dsp:txXfrm>
    </dsp:sp>
    <dsp:sp modelId="{56251FA9-69F6-4A88-8713-1D1CC19774FE}">
      <dsp:nvSpPr>
        <dsp:cNvPr id="0" name=""/>
        <dsp:cNvSpPr/>
      </dsp:nvSpPr>
      <dsp:spPr>
        <a:xfrm rot="16200000">
          <a:off x="3855845" y="1576732"/>
          <a:ext cx="5867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679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C9F46-A8A6-4B56-ACE9-F37C83788C1D}">
      <dsp:nvSpPr>
        <dsp:cNvPr id="0" name=""/>
        <dsp:cNvSpPr/>
      </dsp:nvSpPr>
      <dsp:spPr>
        <a:xfrm>
          <a:off x="3399541" y="80525"/>
          <a:ext cx="1499401" cy="1202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Uygulama</a:t>
          </a:r>
          <a:r>
            <a:rPr lang="en-US" sz="2400" kern="1200" dirty="0"/>
            <a:t> </a:t>
          </a:r>
          <a:r>
            <a:rPr lang="en-US" sz="2400" kern="1200" dirty="0" err="1"/>
            <a:t>Güvenliği</a:t>
          </a:r>
          <a:endParaRPr lang="tr-TR" sz="2400" kern="1200" dirty="0"/>
        </a:p>
      </dsp:txBody>
      <dsp:txXfrm>
        <a:off x="3458257" y="139241"/>
        <a:ext cx="1381969" cy="1085378"/>
      </dsp:txXfrm>
    </dsp:sp>
    <dsp:sp modelId="{D87557D8-2A5E-4396-BC92-A79815768E2F}">
      <dsp:nvSpPr>
        <dsp:cNvPr id="0" name=""/>
        <dsp:cNvSpPr/>
      </dsp:nvSpPr>
      <dsp:spPr>
        <a:xfrm rot="20999896">
          <a:off x="4910723" y="2442902"/>
          <a:ext cx="6752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529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8740B-1EAC-4A27-975C-E394741A5BBF}">
      <dsp:nvSpPr>
        <dsp:cNvPr id="0" name=""/>
        <dsp:cNvSpPr/>
      </dsp:nvSpPr>
      <dsp:spPr>
        <a:xfrm>
          <a:off x="5580889" y="1725803"/>
          <a:ext cx="1328454" cy="1082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Disaster Recovery</a:t>
          </a:r>
          <a:endParaRPr lang="tr-TR" sz="2300" kern="1200" dirty="0"/>
        </a:p>
      </dsp:txBody>
      <dsp:txXfrm>
        <a:off x="5633739" y="1778653"/>
        <a:ext cx="1222754" cy="976930"/>
      </dsp:txXfrm>
    </dsp:sp>
    <dsp:sp modelId="{1C3BDA66-92F0-4D41-90DB-66BCCC01DA70}">
      <dsp:nvSpPr>
        <dsp:cNvPr id="0" name=""/>
        <dsp:cNvSpPr/>
      </dsp:nvSpPr>
      <dsp:spPr>
        <a:xfrm rot="3407872">
          <a:off x="4461625" y="3753502"/>
          <a:ext cx="8369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92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94D7B-9E11-4324-A650-2FA4E8492C6A}">
      <dsp:nvSpPr>
        <dsp:cNvPr id="0" name=""/>
        <dsp:cNvSpPr/>
      </dsp:nvSpPr>
      <dsp:spPr>
        <a:xfrm>
          <a:off x="4774135" y="4103648"/>
          <a:ext cx="1273126" cy="921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Erişim</a:t>
          </a:r>
          <a:r>
            <a:rPr lang="en-US" sz="2300" kern="1200" dirty="0"/>
            <a:t> </a:t>
          </a:r>
          <a:r>
            <a:rPr lang="en-US" sz="2300" kern="1200" dirty="0" err="1"/>
            <a:t>Kontrolü</a:t>
          </a:r>
          <a:endParaRPr lang="tr-TR" sz="2300" kern="1200" dirty="0"/>
        </a:p>
      </dsp:txBody>
      <dsp:txXfrm>
        <a:off x="4819109" y="4148622"/>
        <a:ext cx="1183178" cy="831341"/>
      </dsp:txXfrm>
    </dsp:sp>
    <dsp:sp modelId="{81BC10EA-5317-4447-B800-173EC73398AE}">
      <dsp:nvSpPr>
        <dsp:cNvPr id="0" name=""/>
        <dsp:cNvSpPr/>
      </dsp:nvSpPr>
      <dsp:spPr>
        <a:xfrm rot="7637564">
          <a:off x="2851021" y="3757252"/>
          <a:ext cx="8896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96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0D276-81A8-45BD-BDC1-130ADE64D6F1}">
      <dsp:nvSpPr>
        <dsp:cNvPr id="0" name=""/>
        <dsp:cNvSpPr/>
      </dsp:nvSpPr>
      <dsp:spPr>
        <a:xfrm>
          <a:off x="1939337" y="4111149"/>
          <a:ext cx="1464299" cy="931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Risk </a:t>
          </a:r>
          <a:r>
            <a:rPr lang="en-US" sz="2500" kern="1200" dirty="0" err="1"/>
            <a:t>Yönetimi</a:t>
          </a:r>
          <a:endParaRPr lang="tr-TR" sz="2500" kern="1200" dirty="0"/>
        </a:p>
      </dsp:txBody>
      <dsp:txXfrm>
        <a:off x="1984827" y="4156639"/>
        <a:ext cx="1373319" cy="840890"/>
      </dsp:txXfrm>
    </dsp:sp>
    <dsp:sp modelId="{F4E11E7D-F1B8-440E-89C9-E034BBE1488B}">
      <dsp:nvSpPr>
        <dsp:cNvPr id="0" name=""/>
        <dsp:cNvSpPr/>
      </dsp:nvSpPr>
      <dsp:spPr>
        <a:xfrm rot="11581058">
          <a:off x="2937075" y="2408674"/>
          <a:ext cx="4513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135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BF053-640C-4749-B126-98FA25BB7DB7}">
      <dsp:nvSpPr>
        <dsp:cNvPr id="0" name=""/>
        <dsp:cNvSpPr/>
      </dsp:nvSpPr>
      <dsp:spPr>
        <a:xfrm>
          <a:off x="1273451" y="1643823"/>
          <a:ext cx="1669423" cy="10420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Yasal</a:t>
          </a:r>
          <a:r>
            <a:rPr lang="en-US" sz="1700" kern="1200" dirty="0"/>
            <a:t> </a:t>
          </a:r>
          <a:r>
            <a:rPr lang="en-US" sz="1700" kern="1200" dirty="0" err="1"/>
            <a:t>Uyumluluk</a:t>
          </a:r>
          <a:r>
            <a:rPr lang="en-US" sz="1700" kern="1200" dirty="0"/>
            <a:t> </a:t>
          </a:r>
          <a:r>
            <a:rPr lang="en-US" sz="1700" kern="1200" dirty="0" err="1"/>
            <a:t>ve</a:t>
          </a:r>
          <a:r>
            <a:rPr lang="en-US" sz="1700" kern="1200" dirty="0"/>
            <a:t> Olay </a:t>
          </a:r>
          <a:r>
            <a:rPr lang="en-US" sz="1700" kern="1200" dirty="0" err="1"/>
            <a:t>Araştırmaları</a:t>
          </a:r>
          <a:endParaRPr lang="tr-TR" sz="1700" kern="1200" dirty="0"/>
        </a:p>
      </dsp:txBody>
      <dsp:txXfrm>
        <a:off x="1324321" y="1694693"/>
        <a:ext cx="1567683" cy="940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6E857-9AE8-4FA6-A5EC-C9658EB2E3BE}">
      <dsp:nvSpPr>
        <dsp:cNvPr id="0" name=""/>
        <dsp:cNvSpPr/>
      </dsp:nvSpPr>
      <dsp:spPr>
        <a:xfrm>
          <a:off x="3303217" y="1939878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Bilgi </a:t>
          </a:r>
          <a:r>
            <a:rPr lang="en-US" sz="2700" kern="1200" dirty="0" err="1"/>
            <a:t>Güvenliği</a:t>
          </a:r>
          <a:endParaRPr lang="tr-TR" sz="2700" kern="1200" dirty="0"/>
        </a:p>
      </dsp:txBody>
      <dsp:txXfrm>
        <a:off x="3382572" y="2019233"/>
        <a:ext cx="1466890" cy="1466890"/>
      </dsp:txXfrm>
    </dsp:sp>
    <dsp:sp modelId="{56251FA9-69F6-4A88-8713-1D1CC19774FE}">
      <dsp:nvSpPr>
        <dsp:cNvPr id="0" name=""/>
        <dsp:cNvSpPr/>
      </dsp:nvSpPr>
      <dsp:spPr>
        <a:xfrm rot="16200000">
          <a:off x="3762020" y="1585881"/>
          <a:ext cx="7079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799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C9F46-A8A6-4B56-ACE9-F37C83788C1D}">
      <dsp:nvSpPr>
        <dsp:cNvPr id="0" name=""/>
        <dsp:cNvSpPr/>
      </dsp:nvSpPr>
      <dsp:spPr>
        <a:xfrm>
          <a:off x="3459765" y="128300"/>
          <a:ext cx="1312504" cy="1103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Güvenlik</a:t>
          </a:r>
          <a:r>
            <a:rPr lang="en-US" sz="1900" kern="1200" dirty="0"/>
            <a:t> </a:t>
          </a:r>
          <a:r>
            <a:rPr lang="en-US" sz="1900" kern="1200" dirty="0" err="1"/>
            <a:t>Mimarisi</a:t>
          </a:r>
          <a:r>
            <a:rPr lang="en-US" sz="1900" kern="1200" dirty="0"/>
            <a:t> </a:t>
          </a:r>
          <a:r>
            <a:rPr lang="en-US" sz="1900" kern="1200" dirty="0" err="1"/>
            <a:t>ve</a:t>
          </a:r>
          <a:r>
            <a:rPr lang="en-US" sz="1900" kern="1200" dirty="0"/>
            <a:t> </a:t>
          </a:r>
          <a:r>
            <a:rPr lang="en-US" sz="1900" kern="1200" dirty="0" err="1"/>
            <a:t>Tasarımı</a:t>
          </a:r>
          <a:endParaRPr lang="tr-TR" sz="1900" kern="1200" dirty="0"/>
        </a:p>
      </dsp:txBody>
      <dsp:txXfrm>
        <a:off x="3513637" y="182172"/>
        <a:ext cx="1204760" cy="995839"/>
      </dsp:txXfrm>
    </dsp:sp>
    <dsp:sp modelId="{D87557D8-2A5E-4396-BC92-A79815768E2F}">
      <dsp:nvSpPr>
        <dsp:cNvPr id="0" name=""/>
        <dsp:cNvSpPr/>
      </dsp:nvSpPr>
      <dsp:spPr>
        <a:xfrm rot="20999896">
          <a:off x="4922470" y="2536793"/>
          <a:ext cx="8353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3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8740B-1EAC-4A27-975C-E394741A5BBF}">
      <dsp:nvSpPr>
        <dsp:cNvPr id="0" name=""/>
        <dsp:cNvSpPr/>
      </dsp:nvSpPr>
      <dsp:spPr>
        <a:xfrm>
          <a:off x="5751471" y="1810708"/>
          <a:ext cx="1173387" cy="1100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Ağ</a:t>
          </a:r>
          <a:r>
            <a:rPr lang="en-US" sz="2000" kern="1200" dirty="0"/>
            <a:t> </a:t>
          </a:r>
          <a:r>
            <a:rPr lang="en-US" sz="2000" kern="1200" dirty="0" err="1"/>
            <a:t>güvenliği</a:t>
          </a:r>
          <a:endParaRPr lang="tr-TR" sz="2000" kern="1200" dirty="0"/>
        </a:p>
      </dsp:txBody>
      <dsp:txXfrm>
        <a:off x="5805176" y="1864413"/>
        <a:ext cx="1065977" cy="992742"/>
      </dsp:txXfrm>
    </dsp:sp>
    <dsp:sp modelId="{1C3BDA66-92F0-4D41-90DB-66BCCC01DA70}">
      <dsp:nvSpPr>
        <dsp:cNvPr id="0" name=""/>
        <dsp:cNvSpPr/>
      </dsp:nvSpPr>
      <dsp:spPr>
        <a:xfrm rot="3407872">
          <a:off x="4447221" y="3936720"/>
          <a:ext cx="8873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73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94D7B-9E11-4324-A650-2FA4E8492C6A}">
      <dsp:nvSpPr>
        <dsp:cNvPr id="0" name=""/>
        <dsp:cNvSpPr/>
      </dsp:nvSpPr>
      <dsp:spPr>
        <a:xfrm>
          <a:off x="4778559" y="4307962"/>
          <a:ext cx="1349829" cy="9767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Fiziksel</a:t>
          </a:r>
          <a:r>
            <a:rPr lang="en-US" sz="2600" kern="1200" dirty="0"/>
            <a:t> </a:t>
          </a:r>
          <a:r>
            <a:rPr lang="en-US" sz="2600" kern="1200" dirty="0" err="1"/>
            <a:t>güvenlik</a:t>
          </a:r>
          <a:endParaRPr lang="tr-TR" sz="2600" kern="1200" dirty="0"/>
        </a:p>
      </dsp:txBody>
      <dsp:txXfrm>
        <a:off x="4826242" y="4355645"/>
        <a:ext cx="1254463" cy="881429"/>
      </dsp:txXfrm>
    </dsp:sp>
    <dsp:sp modelId="{81BC10EA-5317-4447-B800-173EC73398AE}">
      <dsp:nvSpPr>
        <dsp:cNvPr id="0" name=""/>
        <dsp:cNvSpPr/>
      </dsp:nvSpPr>
      <dsp:spPr>
        <a:xfrm rot="7637564">
          <a:off x="2739582" y="3940696"/>
          <a:ext cx="9432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329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0D276-81A8-45BD-BDC1-130ADE64D6F1}">
      <dsp:nvSpPr>
        <dsp:cNvPr id="0" name=""/>
        <dsp:cNvSpPr/>
      </dsp:nvSpPr>
      <dsp:spPr>
        <a:xfrm>
          <a:off x="1772970" y="4315914"/>
          <a:ext cx="1552520" cy="988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İşletme</a:t>
          </a:r>
          <a:r>
            <a:rPr lang="en-US" sz="2700" kern="1200" dirty="0"/>
            <a:t> </a:t>
          </a:r>
          <a:r>
            <a:rPr lang="en-US" sz="2700" kern="1200" dirty="0" err="1"/>
            <a:t>Güvenliği</a:t>
          </a:r>
          <a:endParaRPr lang="tr-TR" sz="2700" kern="1200" dirty="0"/>
        </a:p>
      </dsp:txBody>
      <dsp:txXfrm>
        <a:off x="1821201" y="4364145"/>
        <a:ext cx="1456058" cy="891551"/>
      </dsp:txXfrm>
    </dsp:sp>
    <dsp:sp modelId="{F4E11E7D-F1B8-440E-89C9-E034BBE1488B}">
      <dsp:nvSpPr>
        <dsp:cNvPr id="0" name=""/>
        <dsp:cNvSpPr/>
      </dsp:nvSpPr>
      <dsp:spPr>
        <a:xfrm rot="11581058">
          <a:off x="2633985" y="2488411"/>
          <a:ext cx="6779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794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BF053-640C-4749-B126-98FA25BB7DB7}">
      <dsp:nvSpPr>
        <dsp:cNvPr id="0" name=""/>
        <dsp:cNvSpPr/>
      </dsp:nvSpPr>
      <dsp:spPr>
        <a:xfrm>
          <a:off x="1261238" y="1818660"/>
          <a:ext cx="1381458" cy="867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Şifreleme</a:t>
          </a:r>
          <a:endParaRPr lang="tr-TR" sz="2400" kern="1200" dirty="0"/>
        </a:p>
      </dsp:txBody>
      <dsp:txXfrm>
        <a:off x="1303582" y="1861004"/>
        <a:ext cx="1296770" cy="782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D4A28-7E7F-4C7C-BA52-FFB4A906191A}">
      <dsp:nvSpPr>
        <dsp:cNvPr id="0" name=""/>
        <dsp:cNvSpPr/>
      </dsp:nvSpPr>
      <dsp:spPr>
        <a:xfrm>
          <a:off x="2147520" y="1189"/>
          <a:ext cx="2363735" cy="1181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Gizlilik</a:t>
          </a:r>
          <a:endParaRPr lang="tr-TR" sz="3500" kern="1200" dirty="0"/>
        </a:p>
      </dsp:txBody>
      <dsp:txXfrm>
        <a:off x="2182136" y="35805"/>
        <a:ext cx="2294503" cy="1112635"/>
      </dsp:txXfrm>
    </dsp:sp>
    <dsp:sp modelId="{9B163CC3-0908-419F-AED7-47171A8B2EFC}">
      <dsp:nvSpPr>
        <dsp:cNvPr id="0" name=""/>
        <dsp:cNvSpPr/>
      </dsp:nvSpPr>
      <dsp:spPr>
        <a:xfrm rot="3600000">
          <a:off x="3689496" y="2075160"/>
          <a:ext cx="1231070" cy="4136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700" kern="1200"/>
        </a:p>
      </dsp:txBody>
      <dsp:txXfrm>
        <a:off x="3813592" y="2157891"/>
        <a:ext cx="982878" cy="248191"/>
      </dsp:txXfrm>
    </dsp:sp>
    <dsp:sp modelId="{22AD32E3-B51D-46DE-AB4D-E34CAB123844}">
      <dsp:nvSpPr>
        <dsp:cNvPr id="0" name=""/>
        <dsp:cNvSpPr/>
      </dsp:nvSpPr>
      <dsp:spPr>
        <a:xfrm>
          <a:off x="4098806" y="3380917"/>
          <a:ext cx="2363735" cy="1181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Bütünlük</a:t>
          </a:r>
          <a:endParaRPr lang="tr-TR" sz="3500" kern="1200" dirty="0"/>
        </a:p>
      </dsp:txBody>
      <dsp:txXfrm>
        <a:off x="4133422" y="3415533"/>
        <a:ext cx="2294503" cy="1112635"/>
      </dsp:txXfrm>
    </dsp:sp>
    <dsp:sp modelId="{77A34D59-49CF-4B19-A021-4A5014B5BE0C}">
      <dsp:nvSpPr>
        <dsp:cNvPr id="0" name=""/>
        <dsp:cNvSpPr/>
      </dsp:nvSpPr>
      <dsp:spPr>
        <a:xfrm rot="10800000">
          <a:off x="2713852" y="3765024"/>
          <a:ext cx="1231070" cy="4136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700" kern="1200"/>
        </a:p>
      </dsp:txBody>
      <dsp:txXfrm rot="10800000">
        <a:off x="2837948" y="3847755"/>
        <a:ext cx="982878" cy="248191"/>
      </dsp:txXfrm>
    </dsp:sp>
    <dsp:sp modelId="{43D066ED-1681-424C-8AE3-43EA5971C455}">
      <dsp:nvSpPr>
        <dsp:cNvPr id="0" name=""/>
        <dsp:cNvSpPr/>
      </dsp:nvSpPr>
      <dsp:spPr>
        <a:xfrm>
          <a:off x="196233" y="3380917"/>
          <a:ext cx="2363735" cy="1181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Erişebilirlik</a:t>
          </a:r>
          <a:endParaRPr lang="tr-TR" sz="3500" kern="1200" dirty="0"/>
        </a:p>
      </dsp:txBody>
      <dsp:txXfrm>
        <a:off x="230849" y="3415533"/>
        <a:ext cx="2294503" cy="1112635"/>
      </dsp:txXfrm>
    </dsp:sp>
    <dsp:sp modelId="{D4549998-5624-4989-B9EF-0D2DD7FAFABD}">
      <dsp:nvSpPr>
        <dsp:cNvPr id="0" name=""/>
        <dsp:cNvSpPr/>
      </dsp:nvSpPr>
      <dsp:spPr>
        <a:xfrm rot="18000000">
          <a:off x="1738209" y="2075160"/>
          <a:ext cx="1231070" cy="4136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700" kern="1200"/>
        </a:p>
      </dsp:txBody>
      <dsp:txXfrm>
        <a:off x="1862305" y="2157891"/>
        <a:ext cx="982878" cy="24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8F94-A1C3-99F9-9AD4-419265CED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D975C-7299-49FF-BFF8-5AE748BD3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6DE5-10CB-9C07-185C-7FC1149B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F19-071F-43F3-9A33-435B0B84001A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9B42-B203-8037-C104-011B9FDA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BF08B-1163-0C3E-BE12-E78F480C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0D4-6460-4B99-9CA5-6EB9C345AC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53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A8CE-CF75-6A91-64D1-89A4C309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CE681-12DA-04AD-1A69-26E53FF54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CFA4F-50A6-AB16-6145-30059200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F19-071F-43F3-9A33-435B0B84001A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A6F1-9E0A-3E76-E74A-7FA596DC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53F88-9372-A013-9109-5D325246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0D4-6460-4B99-9CA5-6EB9C345AC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225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D1AEB-8C5E-8AA1-C7F3-880EBC3FD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9262A-42F8-DFC5-0701-6AB16B14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50370-4993-11C1-F92E-FA85E454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F19-071F-43F3-9A33-435B0B84001A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5B09-E02C-04AC-85F7-09EB85DB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3FC0-6AA8-D1D9-2BAD-96FE8FFF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0D4-6460-4B99-9CA5-6EB9C345AC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82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E16C-0235-BC79-D0FF-439D09AA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C10A-926F-E8DE-5B44-9C70DFB07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97A9-00B7-6D8D-C74C-88485C56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F19-071F-43F3-9A33-435B0B84001A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000CA-306E-4035-9E51-6C475B26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59A7-8735-DA6F-79DC-812A5C40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0D4-6460-4B99-9CA5-6EB9C345AC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19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A23-AFE8-4879-94CD-07962250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450DE-DAA7-2650-1ECF-BB60BBB68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41C17-FC6A-A60D-632B-749CDB43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F19-071F-43F3-9A33-435B0B84001A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A7BE-F42E-5E8A-F42D-E968AA13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FC4B4-DC81-3382-3017-CB2B8BF8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0D4-6460-4B99-9CA5-6EB9C345AC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273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3446-8BCB-6845-A8F1-C3E32360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3E36-E57F-A078-DDA9-165A20664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08BAC-DB91-9C33-5A4A-0576565A4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85660-88B4-D4CC-B9C8-090357E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F19-071F-43F3-9A33-435B0B84001A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A45E-C7A1-F96E-E52F-659752C9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73825-7985-B28A-6F12-56B62B54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0D4-6460-4B99-9CA5-6EB9C345AC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413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3853-9F73-E1E5-CFE7-BC4F5A38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FFAF8-E7CE-0A88-8B45-258C1C95C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84749-7C62-FC2A-4C62-2F98696A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C3EC5-1B81-8E09-1F25-D1E9701AD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AEA01-D757-14F3-E351-C1260B2A9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1606E-7A73-DD5A-340E-73F346E6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F19-071F-43F3-9A33-435B0B84001A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DF5B3-0E2E-3C70-E775-AAD0D741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7C31A-A989-FD18-D17B-4B2984BF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0D4-6460-4B99-9CA5-6EB9C345AC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342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9149-C711-9EBC-F608-81716D96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FA7C6-BC77-C88F-1D46-BCE28C9D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F19-071F-43F3-9A33-435B0B84001A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17CEC-3715-5D1B-D3B5-6B5E08D6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DDDDA-B1C5-29CD-19B3-29FFABA3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0D4-6460-4B99-9CA5-6EB9C345AC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90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23EA5-604B-0EB7-FBBE-F060EED4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F19-071F-43F3-9A33-435B0B84001A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84F1A-861E-D697-F4A1-A4FFED3D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9ED74-D288-CEE5-FD64-C5147088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0D4-6460-4B99-9CA5-6EB9C345AC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233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544F-6FDA-FDAC-0288-E5312691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72D3-F849-4357-2EB4-76AA1477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1D87-EC3E-E118-FCCD-3678EED2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580DA-2AD4-5416-790D-D6EC6559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F19-071F-43F3-9A33-435B0B84001A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31CCB-A96B-9554-7167-7D266F6F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0E3CE-CDCD-4245-44D8-2E765DB7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0D4-6460-4B99-9CA5-6EB9C345AC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069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9EEB-4BB7-532B-D9CE-3DCC8B8A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67B79-FDB3-CAA6-246C-1ED4E3548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0570-CE2F-31D9-0911-30D8286D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AC7B9-0443-9AAE-19B2-635FE763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F19-071F-43F3-9A33-435B0B84001A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23E91-FE78-9FB0-74DD-4137AEA7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6AFA7-65EC-7A5E-DE0B-1453B59B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70D4-6460-4B99-9CA5-6EB9C345AC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18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A8728-3659-0BA0-B459-D6EE1049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E777-BB9A-7D57-6ABE-733ED83A0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D163-C477-AB52-E306-C2EFCFA1F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59F19-071F-43F3-9A33-435B0B84001A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4D3BB-7C13-017A-1E7C-3CF067AA3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1C15-E910-A74A-0176-89F454022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70D4-6460-4B99-9CA5-6EB9C345AC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269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tkakademi.gov.tr/portal/course/bilgi-guvenligi-yonetim-sistemi-963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BF53-A446-4273-68C1-7B97AAEB3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YBS319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6FBA1-A140-2C63-CFC7-C72807678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19.10.2022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508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B8AD-D75A-9C11-A346-34497A0F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27001 – Bilgi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BCD82-968D-01E3-E8EF-FC0219E5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 : International Standards Organization</a:t>
            </a:r>
          </a:p>
          <a:p>
            <a:r>
              <a:rPr lang="en-US" dirty="0"/>
              <a:t>Bilgi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yönetiminde</a:t>
            </a:r>
            <a:r>
              <a:rPr lang="en-US" dirty="0"/>
              <a:t> </a:t>
            </a:r>
            <a:r>
              <a:rPr lang="en-US" dirty="0" err="1"/>
              <a:t>uluslararası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standarttır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845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6798-C34E-BF43-8BC8-B930A425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</a:t>
            </a:r>
            <a:r>
              <a:rPr lang="en-US" dirty="0" err="1"/>
              <a:t>Üçlüsü</a:t>
            </a:r>
            <a:r>
              <a:rPr lang="en-US" dirty="0"/>
              <a:t> (CIA Triad)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94A5-F411-D6B3-41A7-791C46B1F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005" cy="143441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onfidentiality (</a:t>
            </a:r>
            <a:r>
              <a:rPr lang="en-US" dirty="0" err="1"/>
              <a:t>Gizlilik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ntegrity (</a:t>
            </a:r>
            <a:r>
              <a:rPr lang="en-US" dirty="0" err="1"/>
              <a:t>Bütünlük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vailability (</a:t>
            </a:r>
            <a:r>
              <a:rPr lang="en-US" dirty="0" err="1"/>
              <a:t>Erişilebilirlik</a:t>
            </a:r>
            <a:r>
              <a:rPr lang="en-US" dirty="0"/>
              <a:t>)</a:t>
            </a:r>
            <a:endParaRPr lang="tr-TR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ABC3E8-AA80-18B4-A60E-DE08EAEDE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42945"/>
              </p:ext>
            </p:extLst>
          </p:nvPr>
        </p:nvGraphicFramePr>
        <p:xfrm>
          <a:off x="4258366" y="978047"/>
          <a:ext cx="6658776" cy="4563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06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DB24-C987-DD87-9EBA-FBBAA20B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79ED-3C98-D96C-D65E-32612D43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463"/>
            <a:ext cx="3121550" cy="24808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Bilgiye</a:t>
            </a:r>
            <a:r>
              <a:rPr lang="en-US" dirty="0"/>
              <a:t> ‘</a:t>
            </a:r>
            <a:r>
              <a:rPr lang="en-US" dirty="0" err="1"/>
              <a:t>yetkisiz</a:t>
            </a:r>
            <a:r>
              <a:rPr lang="en-US" dirty="0"/>
              <a:t>’ </a:t>
            </a:r>
            <a:r>
              <a:rPr lang="en-US" dirty="0" err="1"/>
              <a:t>erişimleri</a:t>
            </a:r>
            <a:r>
              <a:rPr lang="en-US" dirty="0"/>
              <a:t> </a:t>
            </a:r>
            <a:r>
              <a:rPr lang="en-US" dirty="0" err="1"/>
              <a:t>engellemek</a:t>
            </a:r>
            <a:endParaRPr lang="en-US" dirty="0"/>
          </a:p>
          <a:p>
            <a:r>
              <a:rPr lang="en-US" dirty="0" err="1"/>
              <a:t>Doğrulama</a:t>
            </a:r>
            <a:r>
              <a:rPr lang="en-US" dirty="0"/>
              <a:t>,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kontrolleri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BE98E-5E2B-8D17-2605-63FFE126E98E}"/>
              </a:ext>
            </a:extLst>
          </p:cNvPr>
          <p:cNvSpPr txBox="1"/>
          <p:nvPr/>
        </p:nvSpPr>
        <p:spPr>
          <a:xfrm>
            <a:off x="838200" y="1582310"/>
            <a:ext cx="312155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GİZLİLİK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436D8-671E-8032-0EAD-526073EDB5E1}"/>
              </a:ext>
            </a:extLst>
          </p:cNvPr>
          <p:cNvSpPr txBox="1"/>
          <p:nvPr/>
        </p:nvSpPr>
        <p:spPr>
          <a:xfrm>
            <a:off x="4494143" y="1579370"/>
            <a:ext cx="302779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BÜTÜNLÜK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1964E-486A-BBE0-CE90-D39BF2D4CD45}"/>
              </a:ext>
            </a:extLst>
          </p:cNvPr>
          <p:cNvSpPr txBox="1"/>
          <p:nvPr/>
        </p:nvSpPr>
        <p:spPr>
          <a:xfrm>
            <a:off x="8249809" y="1579370"/>
            <a:ext cx="302779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ERİŞİLEBİLİRLİK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C1BAC1-311F-B11C-545A-5C5E914D0DD4}"/>
              </a:ext>
            </a:extLst>
          </p:cNvPr>
          <p:cNvSpPr txBox="1">
            <a:spLocks/>
          </p:cNvSpPr>
          <p:nvPr/>
        </p:nvSpPr>
        <p:spPr>
          <a:xfrm>
            <a:off x="4494143" y="2210463"/>
            <a:ext cx="3121550" cy="2480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Bilginin</a:t>
            </a:r>
            <a:r>
              <a:rPr lang="en-US" dirty="0"/>
              <a:t> (</a:t>
            </a:r>
            <a:r>
              <a:rPr lang="en-US" dirty="0" err="1"/>
              <a:t>verinin</a:t>
            </a:r>
            <a:r>
              <a:rPr lang="en-US" dirty="0"/>
              <a:t>) </a:t>
            </a:r>
            <a:r>
              <a:rPr lang="en-US" dirty="0" err="1"/>
              <a:t>değiştirilmediğini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görmediğini</a:t>
            </a:r>
            <a:r>
              <a:rPr lang="en-US" dirty="0"/>
              <a:t> kontrol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/>
              <a:t>Hashing</a:t>
            </a:r>
            <a:endParaRPr lang="tr-T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D0B74A-821A-720B-06F6-6F7AEEBF3E91}"/>
              </a:ext>
            </a:extLst>
          </p:cNvPr>
          <p:cNvSpPr txBox="1">
            <a:spLocks/>
          </p:cNvSpPr>
          <p:nvPr/>
        </p:nvSpPr>
        <p:spPr>
          <a:xfrm>
            <a:off x="8249809" y="2266652"/>
            <a:ext cx="3027791" cy="2480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zaman </a:t>
            </a:r>
            <a:r>
              <a:rPr lang="en-US" dirty="0" err="1"/>
              <a:t>bilgiye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</a:p>
          <a:p>
            <a:r>
              <a:rPr lang="en-US" dirty="0" err="1"/>
              <a:t>Yedekleme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yedek</a:t>
            </a:r>
            <a:r>
              <a:rPr lang="en-US" dirty="0"/>
              <a:t> </a:t>
            </a:r>
            <a:r>
              <a:rPr lang="en-US" dirty="0" err="1"/>
              <a:t>sunucular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774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98DD-BBFD-36B0-6A2D-6B4C823E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BTK </a:t>
            </a:r>
            <a:r>
              <a:rPr lang="en-US" dirty="0" err="1"/>
              <a:t>Eğitim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C5ED-B77A-F8B0-7590-60098B74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6114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https://www.btkakademi.gov.tr/portal/course/bilgi-guvenligi-yonetim-sistemi-9633</a:t>
            </a:r>
            <a:endParaRPr lang="en-US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F11B2-398F-CA2F-4029-2D54C5597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32" y="2869233"/>
            <a:ext cx="844985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2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C8D8-03EE-56F1-159E-8279886B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Notlandırma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D6ED-2112-4EA6-06F6-9B8E50E84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Ödev</a:t>
            </a:r>
            <a:r>
              <a:rPr lang="en-US" dirty="0"/>
              <a:t> (her </a:t>
            </a:r>
            <a:r>
              <a:rPr lang="en-US" dirty="0" err="1"/>
              <a:t>biri</a:t>
            </a:r>
            <a:r>
              <a:rPr lang="en-US" dirty="0"/>
              <a:t> % 15)</a:t>
            </a:r>
          </a:p>
          <a:p>
            <a:r>
              <a:rPr lang="en-US" dirty="0"/>
              <a:t>Ara </a:t>
            </a:r>
            <a:r>
              <a:rPr lang="en-US" dirty="0" err="1"/>
              <a:t>sınav</a:t>
            </a:r>
            <a:r>
              <a:rPr lang="en-US" dirty="0"/>
              <a:t> (% 30)</a:t>
            </a:r>
          </a:p>
          <a:p>
            <a:r>
              <a:rPr lang="en-US" dirty="0"/>
              <a:t>Final (% 40)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Çoktan</a:t>
            </a:r>
            <a:r>
              <a:rPr lang="en-US" dirty="0"/>
              <a:t> </a:t>
            </a:r>
            <a:r>
              <a:rPr lang="en-US" dirty="0" err="1"/>
              <a:t>seçmeli</a:t>
            </a:r>
            <a:r>
              <a:rPr lang="en-US" dirty="0"/>
              <a:t> </a:t>
            </a:r>
            <a:r>
              <a:rPr lang="en-US" dirty="0" err="1"/>
              <a:t>sınavlar</a:t>
            </a:r>
            <a:r>
              <a:rPr lang="en-US" dirty="0"/>
              <a:t> 25 </a:t>
            </a:r>
            <a:r>
              <a:rPr lang="en-US" dirty="0" err="1"/>
              <a:t>soru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879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0C08-B9FB-30AD-BBF7-60BE0E51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Bilgi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Güvenliği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A366-36CC-0C50-F127-F5597A52E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2492" cy="4351338"/>
          </a:xfrm>
        </p:spPr>
        <p:txBody>
          <a:bodyPr/>
          <a:lstStyle/>
          <a:p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amacımız</a:t>
            </a:r>
            <a:r>
              <a:rPr lang="en-US" dirty="0"/>
              <a:t> “</a:t>
            </a:r>
            <a:r>
              <a:rPr lang="en-US" dirty="0" err="1"/>
              <a:t>bilgiyi</a:t>
            </a:r>
            <a:r>
              <a:rPr lang="en-US" dirty="0"/>
              <a:t>” </a:t>
            </a:r>
            <a:r>
              <a:rPr lang="en-US" dirty="0" err="1"/>
              <a:t>korumaktır</a:t>
            </a:r>
            <a:r>
              <a:rPr lang="en-US" dirty="0"/>
              <a:t>.</a:t>
            </a:r>
          </a:p>
          <a:p>
            <a:r>
              <a:rPr lang="en-US" dirty="0"/>
              <a:t>Bilgi </a:t>
            </a:r>
            <a:r>
              <a:rPr lang="en-US" dirty="0" err="1"/>
              <a:t>Sistemi</a:t>
            </a:r>
            <a:r>
              <a:rPr lang="en-US" dirty="0"/>
              <a:t>: Bir </a:t>
            </a:r>
            <a:r>
              <a:rPr lang="en-US" dirty="0" err="1"/>
              <a:t>kurumun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şirketin</a:t>
            </a:r>
            <a:r>
              <a:rPr lang="en-US" dirty="0"/>
              <a:t> </a:t>
            </a:r>
            <a:r>
              <a:rPr lang="en-US" dirty="0" err="1"/>
              <a:t>faaliyet</a:t>
            </a:r>
            <a:r>
              <a:rPr lang="en-US" dirty="0"/>
              <a:t> </a:t>
            </a:r>
            <a:r>
              <a:rPr lang="en-US" dirty="0" err="1"/>
              <a:t>gösterebilmesi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bilgilerin</a:t>
            </a:r>
            <a:r>
              <a:rPr lang="en-US" dirty="0"/>
              <a:t> </a:t>
            </a:r>
            <a:r>
              <a:rPr lang="en-US" dirty="0" err="1"/>
              <a:t>saklandığı</a:t>
            </a:r>
            <a:r>
              <a:rPr lang="en-US" dirty="0"/>
              <a:t>, </a:t>
            </a:r>
            <a:r>
              <a:rPr lang="en-US" dirty="0" err="1"/>
              <a:t>erişildiği</a:t>
            </a:r>
            <a:r>
              <a:rPr lang="en-US" dirty="0"/>
              <a:t>, </a:t>
            </a:r>
            <a:r>
              <a:rPr lang="en-US" dirty="0" err="1"/>
              <a:t>işlendiği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yeni </a:t>
            </a:r>
            <a:r>
              <a:rPr lang="en-US" dirty="0" err="1"/>
              <a:t>bilgilerin</a:t>
            </a:r>
            <a:r>
              <a:rPr lang="en-US" dirty="0"/>
              <a:t> </a:t>
            </a:r>
            <a:r>
              <a:rPr lang="en-US" dirty="0" err="1"/>
              <a:t>üretildiği</a:t>
            </a:r>
            <a:r>
              <a:rPr lang="en-US" dirty="0"/>
              <a:t> </a:t>
            </a:r>
            <a:r>
              <a:rPr lang="en-US" dirty="0" err="1"/>
              <a:t>sistemdir</a:t>
            </a:r>
            <a:r>
              <a:rPr lang="en-US" dirty="0"/>
              <a:t>.</a:t>
            </a:r>
          </a:p>
          <a:p>
            <a:r>
              <a:rPr lang="en-US" dirty="0"/>
              <a:t>Bilgi </a:t>
            </a:r>
            <a:r>
              <a:rPr lang="en-US" dirty="0" err="1"/>
              <a:t>sistemlerinin</a:t>
            </a:r>
            <a:r>
              <a:rPr lang="en-US" dirty="0"/>
              <a:t> </a:t>
            </a:r>
            <a:r>
              <a:rPr lang="en-US" dirty="0" err="1"/>
              <a:t>güvenliğini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şirketler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önem</a:t>
            </a:r>
            <a:r>
              <a:rPr lang="en-US" dirty="0"/>
              <a:t> </a:t>
            </a:r>
            <a:r>
              <a:rPr lang="en-US" dirty="0" err="1"/>
              <a:t>taşır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191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AF36-6067-3112-4ADF-8C83460E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KVKK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AB0B-6D7D-CECA-3274-79A4C9B8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Koruma</a:t>
            </a:r>
            <a:r>
              <a:rPr lang="en-US" dirty="0"/>
              <a:t> </a:t>
            </a:r>
            <a:r>
              <a:rPr lang="en-US" dirty="0" err="1"/>
              <a:t>Kanunu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Koruma</a:t>
            </a:r>
            <a:r>
              <a:rPr lang="en-US" dirty="0"/>
              <a:t> </a:t>
            </a:r>
            <a:r>
              <a:rPr lang="en-US" dirty="0" err="1"/>
              <a:t>Kurumu</a:t>
            </a:r>
            <a:r>
              <a:rPr lang="en-US" dirty="0"/>
              <a:t>”,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kanuna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(KVKK) </a:t>
            </a:r>
            <a:r>
              <a:rPr lang="en-US" dirty="0" err="1"/>
              <a:t>faaliyet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B4D45-3294-897C-305C-A304285F2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35" y="3223471"/>
            <a:ext cx="7666962" cy="1429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E4F397-A527-A134-7792-67E420D3D036}"/>
              </a:ext>
            </a:extLst>
          </p:cNvPr>
          <p:cNvSpPr txBox="1"/>
          <p:nvPr/>
        </p:nvSpPr>
        <p:spPr>
          <a:xfrm>
            <a:off x="948193" y="5994782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https://www.kvkk.gov.tr/veri-ihlali-bildirimi/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EDAB-68BA-9257-C65E-B68C91C298A1}"/>
              </a:ext>
            </a:extLst>
          </p:cNvPr>
          <p:cNvSpPr txBox="1"/>
          <p:nvPr/>
        </p:nvSpPr>
        <p:spPr>
          <a:xfrm>
            <a:off x="838200" y="4826846"/>
            <a:ext cx="90055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Veri </a:t>
            </a:r>
            <a:r>
              <a:rPr lang="en-US" sz="2400" dirty="0" err="1"/>
              <a:t>sorumlusu</a:t>
            </a:r>
            <a:r>
              <a:rPr lang="en-US" sz="2400" dirty="0"/>
              <a:t>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ihlalinin</a:t>
            </a:r>
            <a:r>
              <a:rPr lang="en-US" sz="2400" dirty="0"/>
              <a:t> </a:t>
            </a:r>
            <a:r>
              <a:rPr lang="en-US" sz="2400" dirty="0" err="1"/>
              <a:t>anlaşılmasından</a:t>
            </a:r>
            <a:r>
              <a:rPr lang="en-US" sz="2400" dirty="0"/>
              <a:t> </a:t>
            </a:r>
            <a:r>
              <a:rPr lang="en-US" sz="2400" dirty="0" err="1"/>
              <a:t>sonraki</a:t>
            </a:r>
            <a:r>
              <a:rPr lang="en-US" sz="2400" dirty="0"/>
              <a:t> 72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içerisinde</a:t>
            </a:r>
            <a:r>
              <a:rPr lang="en-US" sz="2400" dirty="0"/>
              <a:t> </a:t>
            </a:r>
            <a:r>
              <a:rPr lang="en-US" sz="2400" dirty="0" err="1"/>
              <a:t>ihlali</a:t>
            </a:r>
            <a:r>
              <a:rPr lang="en-US" sz="2400" dirty="0"/>
              <a:t> “</a:t>
            </a:r>
            <a:r>
              <a:rPr lang="en-US" sz="2400" dirty="0" err="1"/>
              <a:t>Kişisel</a:t>
            </a:r>
            <a:r>
              <a:rPr lang="en-US" sz="2400" dirty="0"/>
              <a:t> </a:t>
            </a:r>
            <a:r>
              <a:rPr lang="en-US" sz="2400" dirty="0" err="1"/>
              <a:t>Verileri</a:t>
            </a:r>
            <a:r>
              <a:rPr lang="en-US" sz="2400" dirty="0"/>
              <a:t> </a:t>
            </a:r>
            <a:r>
              <a:rPr lang="en-US" sz="2400" dirty="0" err="1"/>
              <a:t>Koruma</a:t>
            </a:r>
            <a:r>
              <a:rPr lang="en-US" sz="2400" dirty="0"/>
              <a:t> </a:t>
            </a:r>
            <a:r>
              <a:rPr lang="en-US" sz="2400" dirty="0" err="1"/>
              <a:t>Kurumu”na</a:t>
            </a:r>
            <a:r>
              <a:rPr lang="en-US" sz="2400" dirty="0"/>
              <a:t> </a:t>
            </a:r>
            <a:r>
              <a:rPr lang="en-US" sz="2400" dirty="0" err="1"/>
              <a:t>bildirmelidir</a:t>
            </a:r>
            <a:r>
              <a:rPr lang="en-US" sz="2400" dirty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6052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97603B-D703-009E-F6E9-4A128670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58" y="147484"/>
            <a:ext cx="11228684" cy="65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198F-5E8E-FE44-32C8-0F0F4E01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Konu</a:t>
            </a:r>
            <a:r>
              <a:rPr lang="en-US" dirty="0"/>
              <a:t> </a:t>
            </a:r>
            <a:r>
              <a:rPr lang="en-US" dirty="0" err="1"/>
              <a:t>başlıkları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611D-1679-2794-7FBF-03681205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407"/>
            <a:ext cx="10515600" cy="4610556"/>
          </a:xfrm>
        </p:spPr>
        <p:txBody>
          <a:bodyPr/>
          <a:lstStyle/>
          <a:p>
            <a:r>
              <a:rPr lang="en-US" dirty="0"/>
              <a:t>Bilgi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güvenliğine</a:t>
            </a:r>
            <a:r>
              <a:rPr lang="en-US" dirty="0"/>
              <a:t> </a:t>
            </a:r>
            <a:r>
              <a:rPr lang="en-US" dirty="0" err="1"/>
              <a:t>giriş</a:t>
            </a:r>
            <a:endParaRPr lang="en-US" dirty="0"/>
          </a:p>
          <a:p>
            <a:r>
              <a:rPr lang="en-US" dirty="0"/>
              <a:t>Bilgi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prensipleri</a:t>
            </a:r>
            <a:endParaRPr lang="en-US" dirty="0"/>
          </a:p>
          <a:p>
            <a:r>
              <a:rPr lang="en-US" dirty="0"/>
              <a:t>Risk </a:t>
            </a:r>
            <a:r>
              <a:rPr lang="en-US" dirty="0" err="1"/>
              <a:t>yönetimi</a:t>
            </a:r>
            <a:endParaRPr lang="en-US" dirty="0"/>
          </a:p>
          <a:p>
            <a:r>
              <a:rPr lang="en-US" dirty="0" err="1"/>
              <a:t>Varlık</a:t>
            </a:r>
            <a:r>
              <a:rPr lang="en-US" dirty="0"/>
              <a:t> </a:t>
            </a:r>
            <a:r>
              <a:rPr lang="en-US" dirty="0" err="1"/>
              <a:t>yönetimi</a:t>
            </a:r>
            <a:endParaRPr lang="en-US" dirty="0"/>
          </a:p>
          <a:p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kontrolü</a:t>
            </a:r>
            <a:endParaRPr lang="en-US" dirty="0"/>
          </a:p>
          <a:p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yazılımlara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güvenlik</a:t>
            </a:r>
            <a:endParaRPr lang="en-US" dirty="0"/>
          </a:p>
          <a:p>
            <a:r>
              <a:rPr lang="en-US" dirty="0"/>
              <a:t>BT (Bilgi </a:t>
            </a:r>
            <a:r>
              <a:rPr lang="en-US" dirty="0" err="1"/>
              <a:t>Teknolojileri</a:t>
            </a:r>
            <a:r>
              <a:rPr lang="en-US" dirty="0"/>
              <a:t>) </a:t>
            </a:r>
            <a:r>
              <a:rPr lang="en-US" dirty="0" err="1"/>
              <a:t>sistemlerinde</a:t>
            </a:r>
            <a:r>
              <a:rPr lang="en-US" dirty="0"/>
              <a:t> (</a:t>
            </a:r>
            <a:r>
              <a:rPr lang="en-US" dirty="0" err="1"/>
              <a:t>diğer</a:t>
            </a:r>
            <a:r>
              <a:rPr lang="en-US" dirty="0"/>
              <a:t>) </a:t>
            </a:r>
            <a:r>
              <a:rPr lang="en-US" dirty="0" err="1"/>
              <a:t>tehdit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zayıflıklar</a:t>
            </a:r>
            <a:endParaRPr lang="en-US" dirty="0"/>
          </a:p>
          <a:p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(Network)</a:t>
            </a:r>
          </a:p>
          <a:p>
            <a:r>
              <a:rPr lang="en-US" dirty="0" err="1"/>
              <a:t>Bulut</a:t>
            </a:r>
            <a:r>
              <a:rPr lang="en-US" dirty="0"/>
              <a:t> (cloud) </a:t>
            </a:r>
            <a:r>
              <a:rPr lang="en-US" dirty="0" err="1"/>
              <a:t>servislerinin</a:t>
            </a:r>
            <a:r>
              <a:rPr lang="en-US" dirty="0"/>
              <a:t> </a:t>
            </a:r>
            <a:r>
              <a:rPr lang="en-US" dirty="0" err="1"/>
              <a:t>güvenliği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482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513B-6A12-120E-707C-BF302A4F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Konu</a:t>
            </a:r>
            <a:r>
              <a:rPr lang="en-US" dirty="0"/>
              <a:t> </a:t>
            </a:r>
            <a:r>
              <a:rPr lang="en-US" dirty="0" err="1"/>
              <a:t>başlıkları</a:t>
            </a:r>
            <a:r>
              <a:rPr lang="en-US" dirty="0"/>
              <a:t> (</a:t>
            </a:r>
            <a:r>
              <a:rPr lang="en-US" dirty="0" err="1"/>
              <a:t>öncesi</a:t>
            </a:r>
            <a:r>
              <a:rPr lang="en-US" dirty="0"/>
              <a:t> </a:t>
            </a:r>
            <a:r>
              <a:rPr lang="en-US" dirty="0" err="1"/>
              <a:t>sayfadan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505D-B3E0-B20D-B1A4-98A4754E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güvenliği</a:t>
            </a:r>
            <a:r>
              <a:rPr lang="en-US" dirty="0"/>
              <a:t> (Network security)</a:t>
            </a:r>
          </a:p>
          <a:p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izolasyonu</a:t>
            </a:r>
            <a:r>
              <a:rPr lang="en-US" dirty="0"/>
              <a:t> (Network isolation)</a:t>
            </a:r>
          </a:p>
          <a:p>
            <a:r>
              <a:rPr lang="en-US" dirty="0" err="1"/>
              <a:t>Kablosuz</a:t>
            </a:r>
            <a:r>
              <a:rPr lang="en-US" dirty="0"/>
              <a:t> Network </a:t>
            </a:r>
            <a:r>
              <a:rPr lang="en-US" dirty="0" err="1"/>
              <a:t>Güvenliği</a:t>
            </a:r>
            <a:r>
              <a:rPr lang="en-US" dirty="0"/>
              <a:t> (Wireless Network Security)</a:t>
            </a:r>
          </a:p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Değerlendirmeleri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Testleri</a:t>
            </a:r>
            <a:endParaRPr lang="en-US" dirty="0"/>
          </a:p>
          <a:p>
            <a:r>
              <a:rPr lang="en-US" dirty="0"/>
              <a:t>Network </a:t>
            </a:r>
            <a:r>
              <a:rPr lang="en-US" dirty="0" err="1"/>
              <a:t>Tarama</a:t>
            </a:r>
            <a:r>
              <a:rPr lang="en-US" dirty="0"/>
              <a:t> </a:t>
            </a:r>
            <a:r>
              <a:rPr lang="en-US" dirty="0" err="1"/>
              <a:t>Araçları</a:t>
            </a:r>
            <a:endParaRPr lang="en-US" dirty="0"/>
          </a:p>
          <a:p>
            <a:r>
              <a:rPr lang="en-US" dirty="0" err="1"/>
              <a:t>Şifreleme</a:t>
            </a:r>
            <a:r>
              <a:rPr lang="en-US" dirty="0"/>
              <a:t> (</a:t>
            </a:r>
            <a:r>
              <a:rPr lang="en-US" dirty="0" err="1"/>
              <a:t>Crytography</a:t>
            </a:r>
            <a:r>
              <a:rPr lang="en-US" dirty="0"/>
              <a:t>)</a:t>
            </a:r>
          </a:p>
          <a:p>
            <a:r>
              <a:rPr lang="en-US" dirty="0"/>
              <a:t>Olay </a:t>
            </a:r>
            <a:r>
              <a:rPr lang="en-US" dirty="0" err="1"/>
              <a:t>Yönetimi</a:t>
            </a:r>
            <a:r>
              <a:rPr lang="en-US" dirty="0"/>
              <a:t> (Incident Response), Disaster Recovery (</a:t>
            </a:r>
            <a:r>
              <a:rPr lang="en-US" dirty="0" err="1"/>
              <a:t>Felaket</a:t>
            </a:r>
            <a:r>
              <a:rPr lang="en-US" dirty="0"/>
              <a:t> </a:t>
            </a:r>
            <a:r>
              <a:rPr lang="en-US" dirty="0" err="1"/>
              <a:t>Kurtarma</a:t>
            </a:r>
            <a:r>
              <a:rPr lang="en-US" dirty="0"/>
              <a:t>), </a:t>
            </a:r>
            <a:r>
              <a:rPr lang="en-US" dirty="0" err="1"/>
              <a:t>ve</a:t>
            </a:r>
            <a:r>
              <a:rPr lang="en-US" dirty="0"/>
              <a:t> Business Continuity (</a:t>
            </a:r>
            <a:r>
              <a:rPr lang="en-US" dirty="0" err="1"/>
              <a:t>İşin</a:t>
            </a:r>
            <a:r>
              <a:rPr lang="en-US" dirty="0"/>
              <a:t> </a:t>
            </a:r>
            <a:r>
              <a:rPr lang="en-US" dirty="0" err="1"/>
              <a:t>Devamı</a:t>
            </a:r>
            <a:r>
              <a:rPr lang="en-US" dirty="0"/>
              <a:t>)</a:t>
            </a:r>
          </a:p>
          <a:p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Politikaları</a:t>
            </a:r>
            <a:r>
              <a:rPr lang="en-US" dirty="0"/>
              <a:t> (BT </a:t>
            </a:r>
            <a:r>
              <a:rPr lang="en-US" dirty="0" err="1"/>
              <a:t>odaklı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359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2566-46B2-E525-7086-A5104CA1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Bilgi </a:t>
            </a:r>
            <a:r>
              <a:rPr lang="en-US" dirty="0" err="1"/>
              <a:t>Güvenliği</a:t>
            </a:r>
            <a:r>
              <a:rPr lang="en-US" dirty="0"/>
              <a:t> Alanları-1</a:t>
            </a:r>
            <a:endParaRPr lang="tr-TR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A9B7AE-17B5-023A-9FEE-D640F55E3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674341"/>
              </p:ext>
            </p:extLst>
          </p:nvPr>
        </p:nvGraphicFramePr>
        <p:xfrm>
          <a:off x="3328063" y="1335819"/>
          <a:ext cx="8128000" cy="511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02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9B68C6-1BC0-D059-6B64-FE26A19D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Bilgi </a:t>
            </a:r>
            <a:r>
              <a:rPr lang="en-US" dirty="0" err="1"/>
              <a:t>Güvenliği</a:t>
            </a:r>
            <a:r>
              <a:rPr lang="en-US" dirty="0"/>
              <a:t> Alanları-2</a:t>
            </a:r>
            <a:endParaRPr lang="tr-TR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0ACCDAE-2A8E-33C2-E10D-0E15ADCCB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759658"/>
              </p:ext>
            </p:extLst>
          </p:nvPr>
        </p:nvGraphicFramePr>
        <p:xfrm>
          <a:off x="2699910" y="12743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61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363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YBS319</vt:lpstr>
      <vt:lpstr>Notlandırma</vt:lpstr>
      <vt:lpstr>Bilgi Sistemleri Güvenliği</vt:lpstr>
      <vt:lpstr>KVKK</vt:lpstr>
      <vt:lpstr>PowerPoint Presentation</vt:lpstr>
      <vt:lpstr>Konu başlıkları</vt:lpstr>
      <vt:lpstr>Konu başlıkları (öncesi sayfadan devam)</vt:lpstr>
      <vt:lpstr>Bilgi Güvenliği Alanları-1</vt:lpstr>
      <vt:lpstr>Bilgi Güvenliği Alanları-2</vt:lpstr>
      <vt:lpstr>ISO 27001 – Bilgi Güvenliği Yönetim Sistemi</vt:lpstr>
      <vt:lpstr>CIA Üçlüsü (CIA Triad)</vt:lpstr>
      <vt:lpstr>CIA</vt:lpstr>
      <vt:lpstr>BTK Eğitim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YBS319</dc:title>
  <dc:creator>Yasar Kucukefe</dc:creator>
  <cp:lastModifiedBy>Yasar Kucukefe</cp:lastModifiedBy>
  <cp:revision>7</cp:revision>
  <dcterms:created xsi:type="dcterms:W3CDTF">2022-10-19T11:43:45Z</dcterms:created>
  <dcterms:modified xsi:type="dcterms:W3CDTF">2022-10-19T14:22:47Z</dcterms:modified>
</cp:coreProperties>
</file>