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iagram&#10;&#10;Description automatically generated">
            <a:extLst>
              <a:ext uri="{FF2B5EF4-FFF2-40B4-BE49-F238E27FC236}">
                <a16:creationId xmlns:a16="http://schemas.microsoft.com/office/drawing/2014/main" id="{67A31DEC-3EE0-452E-907D-61425171C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650C2-D655-4CDF-BAB5-9BA21F536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6. Hafta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Bilgi </a:t>
            </a:r>
            <a:r>
              <a:rPr lang="en-US" dirty="0" err="1">
                <a:solidFill>
                  <a:srgbClr val="FFFFFF"/>
                </a:solidFill>
              </a:rPr>
              <a:t>Sistemleri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Güvenliği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D9F2-0ADB-42C4-9122-77F80321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21.10 .2021</a:t>
            </a:r>
            <a:endParaRPr lang="tr-TR">
              <a:solidFill>
                <a:srgbClr val="FFFFFF"/>
              </a:solidFill>
            </a:endParaRP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3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CF21-CFB0-452D-91AD-AA4336CA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Casus </a:t>
            </a:r>
            <a:r>
              <a:rPr lang="en-US" dirty="0" err="1"/>
              <a:t>Yazılımlar</a:t>
            </a:r>
            <a:r>
              <a:rPr lang="en-US" dirty="0"/>
              <a:t> (Spyware)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B796-2FE0-463E-8B48-FF9B17E1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onayı</a:t>
            </a:r>
            <a:r>
              <a:rPr lang="en-US" dirty="0"/>
              <a:t> </a:t>
            </a:r>
            <a:r>
              <a:rPr lang="en-US" dirty="0" err="1"/>
              <a:t>olmaksızın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cihazdaki</a:t>
            </a:r>
            <a:r>
              <a:rPr lang="en-US" dirty="0"/>
              <a:t> </a:t>
            </a:r>
            <a:r>
              <a:rPr lang="en-US" dirty="0" err="1"/>
              <a:t>aktiviteleri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tuşlarına</a:t>
            </a:r>
            <a:r>
              <a:rPr lang="en-US" dirty="0"/>
              <a:t> </a:t>
            </a:r>
            <a:r>
              <a:rPr lang="en-US" dirty="0" err="1"/>
              <a:t>dokunuş</a:t>
            </a:r>
            <a:r>
              <a:rPr lang="en-US" dirty="0"/>
              <a:t>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görüntüleri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,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, </a:t>
            </a:r>
            <a:r>
              <a:rPr lang="en-US" dirty="0" err="1"/>
              <a:t>fotoğraf</a:t>
            </a:r>
            <a:r>
              <a:rPr lang="en-US" dirty="0"/>
              <a:t>), Web </a:t>
            </a:r>
            <a:r>
              <a:rPr lang="en-US" dirty="0" err="1"/>
              <a:t>sayfalarında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vb.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2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2AD2-EB47-49DE-86B7-63BB0D61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Adware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4CE9-6D91-4BEF-BFF3-89103E42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toplamak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98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249-4CC9-4123-B941-E61B05E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Malware (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)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7F1-B488-49F2-9225-983D5620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bilgisayara</a:t>
            </a:r>
            <a:r>
              <a:rPr lang="en-US" dirty="0"/>
              <a:t>, </a:t>
            </a:r>
            <a:r>
              <a:rPr lang="en-US" dirty="0" err="1"/>
              <a:t>sunucuya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(Malware = </a:t>
            </a:r>
            <a:r>
              <a:rPr lang="en-US" b="1" dirty="0">
                <a:solidFill>
                  <a:srgbClr val="C00000"/>
                </a:solidFill>
              </a:rPr>
              <a:t>Mal</a:t>
            </a:r>
            <a:r>
              <a:rPr lang="en-US" dirty="0"/>
              <a:t>icious Soft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dirty="0"/>
              <a:t>)</a:t>
            </a:r>
          </a:p>
          <a:p>
            <a:r>
              <a:rPr lang="en-US" dirty="0" err="1"/>
              <a:t>Yazılımdan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Bu durum, </a:t>
            </a:r>
            <a:r>
              <a:rPr lang="en-US" dirty="0" err="1"/>
              <a:t>bilinçli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Malware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değerlendirilmez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(software bug)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8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8089-7EC3-4257-97F8-99ACEF43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(Malware Software)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415D-082D-4E97-A3D4-BABF2902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Buffer Overflow (</a:t>
            </a:r>
            <a:r>
              <a:rPr lang="en-US" dirty="0" err="1"/>
              <a:t>Arabellek</a:t>
            </a:r>
            <a:r>
              <a:rPr lang="en-US" dirty="0"/>
              <a:t> </a:t>
            </a:r>
            <a:r>
              <a:rPr lang="en-US" dirty="0" err="1"/>
              <a:t>Aşımı</a:t>
            </a:r>
            <a:r>
              <a:rPr lang="en-US" dirty="0"/>
              <a:t>)</a:t>
            </a:r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virüsleri</a:t>
            </a:r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solucanları</a:t>
            </a:r>
            <a:endParaRPr lang="en-US" dirty="0"/>
          </a:p>
          <a:p>
            <a:r>
              <a:rPr lang="en-US" dirty="0" err="1"/>
              <a:t>Truva</a:t>
            </a:r>
            <a:r>
              <a:rPr lang="en-US" dirty="0"/>
              <a:t> </a:t>
            </a:r>
            <a:r>
              <a:rPr lang="en-US" dirty="0" err="1"/>
              <a:t>Atları</a:t>
            </a:r>
            <a:r>
              <a:rPr lang="en-US" dirty="0"/>
              <a:t> </a:t>
            </a:r>
          </a:p>
          <a:p>
            <a:r>
              <a:rPr lang="en-US" dirty="0"/>
              <a:t>Spyware (</a:t>
            </a:r>
            <a:r>
              <a:rPr lang="en-US" dirty="0" err="1"/>
              <a:t>Casusluk</a:t>
            </a:r>
            <a:r>
              <a:rPr lang="en-US" dirty="0"/>
              <a:t>)</a:t>
            </a:r>
          </a:p>
          <a:p>
            <a:r>
              <a:rPr lang="en-US" dirty="0"/>
              <a:t>Adware (</a:t>
            </a:r>
            <a:r>
              <a:rPr lang="en-US" dirty="0" err="1"/>
              <a:t>reklamlar</a:t>
            </a:r>
            <a:r>
              <a:rPr lang="en-US" dirty="0"/>
              <a:t>)</a:t>
            </a:r>
          </a:p>
          <a:p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(Ransomware)</a:t>
            </a:r>
          </a:p>
          <a:p>
            <a:r>
              <a:rPr lang="en-US" dirty="0"/>
              <a:t>Rootkit</a:t>
            </a:r>
          </a:p>
          <a:p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(Zero day attack)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10F-2A6C-4900-962F-022DB13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(</a:t>
            </a:r>
            <a:r>
              <a:rPr lang="en-US" dirty="0" err="1"/>
              <a:t>Arabellek</a:t>
            </a:r>
            <a:r>
              <a:rPr lang="en-US" dirty="0"/>
              <a:t> </a:t>
            </a:r>
            <a:r>
              <a:rPr lang="en-US" dirty="0" err="1"/>
              <a:t>Aşımı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A1A57-9F44-4110-901F-64A8E374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02" y="2034503"/>
            <a:ext cx="4086225" cy="1017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2E7E8-3D5F-4C8B-9EF4-6C1D06C31817}"/>
              </a:ext>
            </a:extLst>
          </p:cNvPr>
          <p:cNvSpPr txBox="1"/>
          <p:nvPr/>
        </p:nvSpPr>
        <p:spPr>
          <a:xfrm>
            <a:off x="943252" y="21013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https://en.wikipedia.org/wiki/Buffer_overflow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E82D-8C38-442C-8524-28584FB9C0FF}"/>
              </a:ext>
            </a:extLst>
          </p:cNvPr>
          <p:cNvSpPr txBox="1"/>
          <p:nvPr/>
        </p:nvSpPr>
        <p:spPr>
          <a:xfrm>
            <a:off x="943252" y="2840854"/>
            <a:ext cx="466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aşacak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yazılmasıdır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Taşma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taşan</a:t>
            </a:r>
            <a:r>
              <a:rPr lang="en-US" dirty="0"/>
              <a:t>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konumlarına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niyetli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çökertmek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kopyalamak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58929-B541-4E80-94D2-F8969270AB6E}"/>
              </a:ext>
            </a:extLst>
          </p:cNvPr>
          <p:cNvSpPr txBox="1"/>
          <p:nvPr/>
        </p:nvSpPr>
        <p:spPr>
          <a:xfrm>
            <a:off x="6189955" y="3967033"/>
            <a:ext cx="551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‘buffer overflow’ </a:t>
            </a:r>
            <a:r>
              <a:rPr lang="en-US" dirty="0" err="1"/>
              <a:t>tehditlerine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tedbiler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, Windows run-time </a:t>
            </a:r>
            <a:r>
              <a:rPr lang="en-US" dirty="0" err="1"/>
              <a:t>korumaları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pratikleri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D54B-F3AD-4A7C-8E5B-A150BF438517}"/>
              </a:ext>
            </a:extLst>
          </p:cNvPr>
          <p:cNvSpPr txBox="1"/>
          <p:nvPr/>
        </p:nvSpPr>
        <p:spPr>
          <a:xfrm>
            <a:off x="2557878" y="5712614"/>
            <a:ext cx="805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https://owasp.org/www-community/vulnerabilities/Buffer_Overflow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4CD70-858C-4E2B-A06C-6DE788FE267E}"/>
              </a:ext>
            </a:extLst>
          </p:cNvPr>
          <p:cNvSpPr txBox="1"/>
          <p:nvPr/>
        </p:nvSpPr>
        <p:spPr>
          <a:xfrm>
            <a:off x="1298358" y="6211669"/>
            <a:ext cx="8431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https://blog.qualys.com/vulnerabilities-threat-research/2021/01/26/cve-2021-3156-heap-based-buffer-overflow-in-sudo-baron-samedit</a:t>
            </a:r>
          </a:p>
        </p:txBody>
      </p:sp>
    </p:spTree>
    <p:extLst>
      <p:ext uri="{BB962C8B-B14F-4D97-AF65-F5344CB8AC3E}">
        <p14:creationId xmlns:p14="http://schemas.microsoft.com/office/powerpoint/2010/main" val="30924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80C8-D105-4C02-9231-536368F5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virüsleri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AD5E-EE90-4840-B7F8-CA1A223F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6296766" cy="3903298"/>
          </a:xfrm>
        </p:spPr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virüsü</a:t>
            </a:r>
            <a:r>
              <a:rPr lang="en-US" dirty="0"/>
              <a:t>,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çoğaltıp</a:t>
            </a:r>
            <a:r>
              <a:rPr lang="en-US" dirty="0"/>
              <a:t> </a:t>
            </a:r>
            <a:r>
              <a:rPr lang="en-US" dirty="0" err="1"/>
              <a:t>çalıştırabilen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gizlenmeye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zaman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amacına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 (casus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yükleyebilir</a:t>
            </a:r>
            <a:r>
              <a:rPr lang="en-US" dirty="0"/>
              <a:t>,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erişebilir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, ..)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yayılır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A42A-9B8D-4BC5-8C1A-A968A8A7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22" y="1966152"/>
            <a:ext cx="3702259" cy="29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5D21-4525-4A2E-9B17-97D51BAB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Virüs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23BA-ADF2-4C24-9409-87BAEB11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</a:t>
            </a:r>
            <a:r>
              <a:rPr lang="en-US" dirty="0" err="1"/>
              <a:t>Sektör</a:t>
            </a:r>
            <a:r>
              <a:rPr lang="en-US" dirty="0"/>
              <a:t> </a:t>
            </a:r>
            <a:r>
              <a:rPr lang="en-US" dirty="0" err="1"/>
              <a:t>Virüsleri</a:t>
            </a:r>
            <a:r>
              <a:rPr lang="en-US" dirty="0"/>
              <a:t> (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diskin</a:t>
            </a:r>
            <a:r>
              <a:rPr lang="en-US" dirty="0"/>
              <a:t> “boot </a:t>
            </a:r>
            <a:r>
              <a:rPr lang="en-US" dirty="0" err="1"/>
              <a:t>sektör</a:t>
            </a:r>
            <a:r>
              <a:rPr lang="en-US" dirty="0"/>
              <a:t>” (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) </a:t>
            </a:r>
            <a:r>
              <a:rPr lang="en-US" dirty="0" err="1"/>
              <a:t>bölümüne</a:t>
            </a:r>
            <a:r>
              <a:rPr lang="en-US" dirty="0"/>
              <a:t> </a:t>
            </a:r>
            <a:r>
              <a:rPr lang="en-US" dirty="0" err="1"/>
              <a:t>bulaşırlar</a:t>
            </a:r>
            <a:r>
              <a:rPr lang="en-US" dirty="0"/>
              <a:t>)</a:t>
            </a:r>
          </a:p>
          <a:p>
            <a:r>
              <a:rPr lang="en-US" dirty="0"/>
              <a:t>Program </a:t>
            </a:r>
            <a:r>
              <a:rPr lang="en-US" dirty="0" err="1"/>
              <a:t>virüsleri</a:t>
            </a:r>
            <a:r>
              <a:rPr lang="en-US" dirty="0"/>
              <a:t> (Bir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gömülü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bulunurlar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yayılırlar</a:t>
            </a:r>
            <a:r>
              <a:rPr lang="en-US" dirty="0"/>
              <a:t>)</a:t>
            </a:r>
          </a:p>
          <a:p>
            <a:r>
              <a:rPr lang="en-US" dirty="0"/>
              <a:t>Web Script </a:t>
            </a:r>
            <a:r>
              <a:rPr lang="en-US" dirty="0" err="1"/>
              <a:t>Virüsler</a:t>
            </a:r>
            <a:r>
              <a:rPr lang="en-US" dirty="0"/>
              <a:t> (Web </a:t>
            </a:r>
            <a:r>
              <a:rPr lang="en-US" dirty="0" err="1"/>
              <a:t>tarayıcılarına</a:t>
            </a:r>
            <a:r>
              <a:rPr lang="en-US" dirty="0"/>
              <a:t> </a:t>
            </a:r>
            <a:r>
              <a:rPr lang="en-US" dirty="0" err="1"/>
              <a:t>yerleşen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tarayıcının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kontrollerini</a:t>
            </a:r>
            <a:r>
              <a:rPr lang="en-US" dirty="0"/>
              <a:t> </a:t>
            </a:r>
            <a:r>
              <a:rPr lang="en-US" dirty="0" err="1"/>
              <a:t>aşarak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</a:t>
            </a:r>
            <a:r>
              <a:rPr lang="en-US" dirty="0" err="1"/>
              <a:t>erişebilir</a:t>
            </a:r>
            <a:r>
              <a:rPr lang="en-US" dirty="0"/>
              <a:t>)</a:t>
            </a:r>
          </a:p>
          <a:p>
            <a:r>
              <a:rPr lang="en-US" dirty="0"/>
              <a:t>Makro </a:t>
            </a:r>
            <a:r>
              <a:rPr lang="en-US" dirty="0" err="1"/>
              <a:t>Virüsleri</a:t>
            </a:r>
            <a:r>
              <a:rPr lang="en-US" dirty="0"/>
              <a:t> (Microsoft </a:t>
            </a:r>
            <a:r>
              <a:rPr lang="en-US" dirty="0" err="1"/>
              <a:t>Ofis</a:t>
            </a:r>
            <a:r>
              <a:rPr lang="en-US" dirty="0"/>
              <a:t> </a:t>
            </a:r>
            <a:r>
              <a:rPr lang="en-US" dirty="0" err="1"/>
              <a:t>Makroları</a:t>
            </a:r>
            <a:r>
              <a:rPr lang="en-US" dirty="0"/>
              <a:t>)</a:t>
            </a:r>
          </a:p>
          <a:p>
            <a:r>
              <a:rPr lang="en-US" dirty="0"/>
              <a:t>Polymorphic </a:t>
            </a:r>
            <a:r>
              <a:rPr lang="en-US" dirty="0" err="1"/>
              <a:t>Virüsler</a:t>
            </a:r>
            <a:r>
              <a:rPr lang="en-US" dirty="0"/>
              <a:t> (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değiştiren</a:t>
            </a:r>
            <a:r>
              <a:rPr lang="en-US" dirty="0"/>
              <a:t> </a:t>
            </a:r>
            <a:r>
              <a:rPr lang="en-US" dirty="0" err="1"/>
              <a:t>virüsler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83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C41D-493A-497D-85F6-559727E3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Solucanlar</a:t>
            </a:r>
            <a:r>
              <a:rPr lang="en-US" dirty="0"/>
              <a:t> (Worms)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A795-367A-4595-9B02-1BC060A5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network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yayılırlar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etkileşimine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duymazlar</a:t>
            </a:r>
            <a:r>
              <a:rPr lang="en-US" dirty="0"/>
              <a:t>.</a:t>
            </a:r>
          </a:p>
          <a:p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problemlerden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bant </a:t>
            </a:r>
            <a:r>
              <a:rPr lang="en-US" dirty="0" err="1"/>
              <a:t>genişliğini</a:t>
            </a:r>
            <a:r>
              <a:rPr lang="en-US" dirty="0"/>
              <a:t> </a:t>
            </a:r>
            <a:r>
              <a:rPr lang="en-US" dirty="0" err="1"/>
              <a:t>düşürmeleridir</a:t>
            </a:r>
            <a:r>
              <a:rPr lang="en-US" dirty="0"/>
              <a:t>.</a:t>
            </a:r>
          </a:p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çoğalabilirler</a:t>
            </a:r>
            <a:r>
              <a:rPr lang="en-US" dirty="0"/>
              <a:t>.</a:t>
            </a:r>
          </a:p>
          <a:p>
            <a:r>
              <a:rPr lang="en-US" dirty="0"/>
              <a:t>!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solucanlarının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virüslerinden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yayılmak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dosyasına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duymamalarıdır</a:t>
            </a:r>
            <a:r>
              <a:rPr lang="en-US" dirty="0"/>
              <a:t>. Bir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kendilerine</a:t>
            </a:r>
            <a:r>
              <a:rPr lang="en-US" dirty="0"/>
              <a:t> </a:t>
            </a:r>
            <a:r>
              <a:rPr lang="en-US" dirty="0" err="1"/>
              <a:t>yayılabilirler</a:t>
            </a:r>
            <a:r>
              <a:rPr lang="en-US" dirty="0"/>
              <a:t>.!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453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4F25-D2D2-4161-98BB-5E524BBE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2" y="895440"/>
            <a:ext cx="5432019" cy="1560083"/>
          </a:xfrm>
        </p:spPr>
        <p:txBody>
          <a:bodyPr>
            <a:normAutofit/>
          </a:bodyPr>
          <a:lstStyle/>
          <a:p>
            <a:r>
              <a:rPr lang="en-US" dirty="0" err="1"/>
              <a:t>Truva</a:t>
            </a:r>
            <a:r>
              <a:rPr lang="en-US" dirty="0"/>
              <a:t> </a:t>
            </a:r>
            <a:r>
              <a:rPr lang="en-US" dirty="0" err="1"/>
              <a:t>Atları</a:t>
            </a:r>
            <a:r>
              <a:rPr lang="en-US" dirty="0"/>
              <a:t> (Trojan)</a:t>
            </a:r>
            <a:endParaRPr lang="tr-TR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BA94-D7D3-4E18-AC53-362557D5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4192592" cy="3402555"/>
          </a:xfrm>
        </p:spPr>
        <p:txBody>
          <a:bodyPr anchor="t">
            <a:normAutofit/>
          </a:bodyPr>
          <a:lstStyle/>
          <a:p>
            <a:r>
              <a:rPr lang="en-US" dirty="0" err="1"/>
              <a:t>Görünürdeki</a:t>
            </a:r>
            <a:r>
              <a:rPr lang="en-US" dirty="0"/>
              <a:t> </a:t>
            </a:r>
            <a:r>
              <a:rPr lang="en-US" dirty="0" err="1"/>
              <a:t>amacından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koruyucu</a:t>
            </a:r>
            <a:r>
              <a:rPr lang="en-US" dirty="0"/>
              <a:t>,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editörü</a:t>
            </a:r>
            <a:r>
              <a:rPr lang="en-US" dirty="0"/>
              <a:t>, </a:t>
            </a:r>
            <a:r>
              <a:rPr lang="en-US" dirty="0" err="1"/>
              <a:t>yalancı</a:t>
            </a:r>
            <a:r>
              <a:rPr lang="en-US" dirty="0"/>
              <a:t> anti-virus </a:t>
            </a:r>
            <a:r>
              <a:rPr lang="en-US" dirty="0" err="1"/>
              <a:t>yazılım</a:t>
            </a:r>
            <a:r>
              <a:rPr lang="en-US" dirty="0"/>
              <a:t> vb.</a:t>
            </a:r>
          </a:p>
          <a:p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kendilerine</a:t>
            </a:r>
            <a:r>
              <a:rPr lang="en-US" dirty="0"/>
              <a:t> </a:t>
            </a:r>
            <a:r>
              <a:rPr lang="en-US" dirty="0" err="1"/>
              <a:t>çoğalamazlar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B372C-DB7A-45A8-B9B4-6FAAD8E57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r="22884" b="1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1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1C82-C841-4830-8897-19E9B079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Bombaları</a:t>
            </a:r>
            <a:r>
              <a:rPr lang="en-US" dirty="0"/>
              <a:t> (Logic Bombs)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B7DE-525D-479D-9CF9-7C7B4B06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eklenmiş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olayın</a:t>
            </a:r>
            <a:r>
              <a:rPr lang="en-US" dirty="0"/>
              <a:t> </a:t>
            </a:r>
            <a:r>
              <a:rPr lang="en-US" dirty="0" err="1"/>
              <a:t>gerçekleşmesi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çalışmasıdır</a:t>
            </a:r>
            <a:r>
              <a:rPr lang="en-US" dirty="0"/>
              <a:t>.</a:t>
            </a:r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(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,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çalıştırması</a:t>
            </a:r>
            <a:r>
              <a:rPr lang="en-US" dirty="0"/>
              <a:t> vb. </a:t>
            </a:r>
            <a:r>
              <a:rPr lang="en-US" dirty="0" err="1"/>
              <a:t>olabilir</a:t>
            </a:r>
            <a:r>
              <a:rPr lang="en-US" dirty="0"/>
              <a:t>)</a:t>
            </a:r>
          </a:p>
          <a:p>
            <a:r>
              <a:rPr lang="en-US" dirty="0" err="1"/>
              <a:t>Virüs</a:t>
            </a:r>
            <a:r>
              <a:rPr lang="en-US" dirty="0"/>
              <a:t> </a:t>
            </a:r>
            <a:r>
              <a:rPr lang="en-US" dirty="0" err="1"/>
              <a:t>olmayabilirler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25652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522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 Pro Light</vt:lpstr>
      <vt:lpstr>VaultVTI</vt:lpstr>
      <vt:lpstr>6. Hafta Bilgi Sistemleri Güvenliği</vt:lpstr>
      <vt:lpstr>Malware (Kötü Amaçlı Yazılımlar) Tehditleri</vt:lpstr>
      <vt:lpstr>Kötü Amaçlı Yazılımlar (Malware Software)</vt:lpstr>
      <vt:lpstr>Buffer Overflow (Arabellek Aşımı)</vt:lpstr>
      <vt:lpstr>Bilgisayar virüsleri</vt:lpstr>
      <vt:lpstr>Virüs Türleri</vt:lpstr>
      <vt:lpstr>Solucanlar (Worms)</vt:lpstr>
      <vt:lpstr>Truva Atları (Trojan)</vt:lpstr>
      <vt:lpstr>Mantık Bombaları (Logic Bombs)</vt:lpstr>
      <vt:lpstr>Casus Yazılımlar (Spyware)</vt:lpstr>
      <vt:lpstr>Adware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Hafta Bilgi Sistemleri Güvenliği</dc:title>
  <dc:creator>Yasar Kucukefe</dc:creator>
  <cp:lastModifiedBy>Yasar Kucukefe</cp:lastModifiedBy>
  <cp:revision>7</cp:revision>
  <dcterms:created xsi:type="dcterms:W3CDTF">2021-10-21T05:44:37Z</dcterms:created>
  <dcterms:modified xsi:type="dcterms:W3CDTF">2021-11-04T06:51:06Z</dcterms:modified>
</cp:coreProperties>
</file>