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81B6-7DBC-4E3B-8260-ED6106C0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6D5BD-A4B9-42E6-93B6-37A2EC227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2797-D2AC-4F3D-BFFF-D4E5C3A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F491E-E315-41C2-A6FA-037AE35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B8F3-D8A6-4F99-B5B7-ED98EEB2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3957-C955-4FEB-A1A7-15B974D6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40ED-540A-4C2A-AB4D-271E2205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6CE1-0226-4015-8F26-0549EA3B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AB10-BA46-4307-B046-C4B5E0E8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5734-111D-4D59-8A4D-19DC95C1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29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1B453-BEB1-469D-AFC6-09A40F660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6F048-1DE1-47AD-A7F9-47A948A1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B0CF-0CB0-479D-A8D0-719E33FB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0DE3-6C6E-4737-9E6A-CE4F2D1B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9399-7701-421F-AC44-16791CD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66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29C7-37B1-481D-AE9D-F15A882F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79B5-7E3D-4A1B-9EEE-2CE3839D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0819E-3AA7-471E-8D8E-A4941542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AEE3-D017-42F2-A5FD-EB8B862B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E2D-BF08-4085-939E-D198CDD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8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9643-EFFC-4BD8-8182-83FE0938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835C-63EC-4E4B-9810-CB41DEBEF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A7CD-B5E8-40BD-9C6D-5543DD31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F4C1-0ABF-4DB2-957B-F3CD6B4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8A6C-E6AA-420C-AC1D-9AB0EDD8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63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EEAD-3CAC-44D2-A401-F469D96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5FB8-0A51-4DFC-A082-B89850F14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08C7-9550-4B57-9118-109276F06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A667-3E8D-40A7-9BFA-8C993660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751A-00C1-4585-AFB0-FB101632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BB47-C26A-4501-A4C8-C63FA861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09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4837-2891-4099-9A86-ACA8D41A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A1C26-72E9-41FC-AD46-B8E9347B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62DE-1320-4AC1-B069-4B6B9BE39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E8172-B94F-41E1-B423-F77F5454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4F3B1-5692-40CB-93D6-D73644CF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006E-5941-44D2-AA95-DAA8B9C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F3887-9123-4B85-B9B0-0AEE98A0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748A2-B54C-4616-AC13-44E4E495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0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D27-87CF-4D7E-8240-ED334A6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D1EB-8CAC-4B61-8A99-5B43FDCE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25584-8557-4C16-AACC-8C6B495A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AE909-FDC3-452B-A171-CDF001D3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2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F7983-2F36-4A7D-9778-99741C91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E293-E855-4D65-80C0-4CC6C14A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59F37-D077-47FE-8EB3-6F6C2117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86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5398-1265-4B8F-9685-59587AAE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47FA-77B9-44BD-970D-DA5BB43F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38DE0-6581-49F0-82F9-D355F0A1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E20D-33FC-479A-AE75-9BCFB85C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7EE5-BBDC-4694-8A1F-D7CE8750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512E6-4626-4940-ADAA-AB74174B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7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386-85F6-43A4-8FBC-AD5E9C5C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CB86-2292-40D6-BCE7-D6A82973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78BB0-0E72-4098-AEF1-956AD3F2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36610-60F8-43E3-A1A8-2955058D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8288-7CDA-4D0B-BB91-EF6E566D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20EF-C8CA-47A6-B2C9-1D43D42D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86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4FA2B-E4A4-4B6A-818F-5FAE3EB6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B8BD-3B5F-458F-8939-90B8148C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8EC0-B745-4191-BA15-2CC5BBB46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C5EB-0B63-4AB0-B295-27DB83A6C1C3}" type="datetimeFigureOut">
              <a:rPr lang="tr-TR" smtClean="0"/>
              <a:t>23.12.2021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8872-6B44-4B83-8041-1572EE378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30D3-93ED-4F31-951F-CBC3A64C6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9884-3C12-4E7D-8CE4-D1622A918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20AF-6614-430F-9A00-0091B7D2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en-US" dirty="0" err="1"/>
              <a:t>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77F08-16CA-4875-8CEF-0A0ECA7F8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23.12.2021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568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D93-8BC4-4688-89DC-D736F3B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436751"/>
            <a:ext cx="10515600" cy="1325563"/>
          </a:xfrm>
        </p:spPr>
        <p:txBody>
          <a:bodyPr/>
          <a:lstStyle/>
          <a:p>
            <a:r>
              <a:rPr lang="en-US" dirty="0"/>
              <a:t>Log4j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9D5AA-BEB2-4299-B461-FB1F73CF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314"/>
            <a:ext cx="10757222" cy="34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B37A-360E-4207-96EB-4E879E3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0D54-5286-44D8-8C2F-D1686644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Saldırganların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Çalıştırmasına</a:t>
            </a:r>
            <a:r>
              <a:rPr lang="en-US" dirty="0"/>
              <a:t> (Remote Code Execution)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açığıdır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çevre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de (</a:t>
            </a:r>
            <a:r>
              <a:rPr lang="en-US" dirty="0" err="1"/>
              <a:t>güvenlik</a:t>
            </a:r>
            <a:r>
              <a:rPr lang="en-US" dirty="0"/>
              <a:t> credentials) </a:t>
            </a:r>
            <a:r>
              <a:rPr lang="en-US" dirty="0" err="1"/>
              <a:t>saldırganlar</a:t>
            </a:r>
            <a:r>
              <a:rPr lang="en-US" dirty="0"/>
              <a:t>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öğrenilebilir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açığının</a:t>
            </a:r>
            <a:r>
              <a:rPr lang="en-US" dirty="0"/>
              <a:t> 2013 </a:t>
            </a:r>
            <a:r>
              <a:rPr lang="en-US" dirty="0" err="1"/>
              <a:t>yılından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var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9 </a:t>
            </a:r>
            <a:r>
              <a:rPr lang="en-US" dirty="0" err="1"/>
              <a:t>Aralık</a:t>
            </a:r>
            <a:r>
              <a:rPr lang="en-US" dirty="0"/>
              <a:t> 2021 </a:t>
            </a:r>
            <a:r>
              <a:rPr lang="en-US" dirty="0" err="1"/>
              <a:t>tarihinde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edilmiştir</a:t>
            </a:r>
            <a:r>
              <a:rPr lang="en-US" dirty="0"/>
              <a:t>.</a:t>
            </a:r>
          </a:p>
          <a:p>
            <a:r>
              <a:rPr lang="en-US" dirty="0"/>
              <a:t>Log4j, Java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“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” (Open Source) logging (log alma) </a:t>
            </a:r>
            <a:r>
              <a:rPr lang="en-US" dirty="0" err="1"/>
              <a:t>framework’üdür</a:t>
            </a:r>
            <a:r>
              <a:rPr lang="en-US" dirty="0"/>
              <a:t>.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tr-TR" dirty="0"/>
              <a:t>https://en.wikipedia.org/wiki/Log4Shell</a:t>
            </a:r>
          </a:p>
        </p:txBody>
      </p:sp>
    </p:spTree>
    <p:extLst>
      <p:ext uri="{BB962C8B-B14F-4D97-AF65-F5344CB8AC3E}">
        <p14:creationId xmlns:p14="http://schemas.microsoft.com/office/powerpoint/2010/main" val="49249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74CE-47D4-475C-9EA7-A2007C24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Servisleri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Riskleri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3266-5A4F-40C2-8203-E2C8B778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238539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endParaRPr lang="en-US" dirty="0"/>
          </a:p>
          <a:p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(</a:t>
            </a:r>
            <a:r>
              <a:rPr lang="en-US" dirty="0" err="1"/>
              <a:t>Kripto</a:t>
            </a:r>
            <a:r>
              <a:rPr lang="en-US" dirty="0"/>
              <a:t>-para </a:t>
            </a:r>
            <a:r>
              <a:rPr lang="en-US" dirty="0" err="1"/>
              <a:t>madenciliği</a:t>
            </a:r>
            <a:r>
              <a:rPr lang="en-US" dirty="0"/>
              <a:t>,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, DDoS </a:t>
            </a:r>
            <a:r>
              <a:rPr lang="en-US" dirty="0" err="1"/>
              <a:t>atakları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/>
              <a:t>Spam </a:t>
            </a:r>
            <a:r>
              <a:rPr lang="en-US" dirty="0" err="1"/>
              <a:t>ve</a:t>
            </a:r>
            <a:r>
              <a:rPr lang="en-US" dirty="0"/>
              <a:t> Phishing (E-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685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9F68-7B6B-4738-84F1-ECFB1A35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5CAA4-0811-43AB-AB05-9D1422EA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690688"/>
            <a:ext cx="11429524" cy="3923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51F7F-E823-4479-9BF8-A8E11CEABAE7}"/>
              </a:ext>
            </a:extLst>
          </p:cNvPr>
          <p:cNvSpPr txBox="1"/>
          <p:nvPr/>
        </p:nvSpPr>
        <p:spPr>
          <a:xfrm>
            <a:off x="774577" y="57323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https://docs.broadcom.com/docs/12399355</a:t>
            </a:r>
          </a:p>
        </p:txBody>
      </p:sp>
    </p:spTree>
    <p:extLst>
      <p:ext uri="{BB962C8B-B14F-4D97-AF65-F5344CB8AC3E}">
        <p14:creationId xmlns:p14="http://schemas.microsoft.com/office/powerpoint/2010/main" val="17207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D2B1-DDAE-492B-8F94-4DFE7DBA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516CF-D21B-45EC-BBF0-6292D89E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6" y="1804947"/>
            <a:ext cx="6481895" cy="448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02608B-AE8A-477F-9F8D-470689CC9565}"/>
              </a:ext>
            </a:extLst>
          </p:cNvPr>
          <p:cNvSpPr txBox="1"/>
          <p:nvPr/>
        </p:nvSpPr>
        <p:spPr>
          <a:xfrm>
            <a:off x="8263393" y="1690688"/>
            <a:ext cx="2558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https://www.broadcom.com/products/cyber-security/endpoint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9DE89-5352-43F2-9F6C-46B90F538AC0}"/>
              </a:ext>
            </a:extLst>
          </p:cNvPr>
          <p:cNvSpPr txBox="1"/>
          <p:nvPr/>
        </p:nvSpPr>
        <p:spPr>
          <a:xfrm>
            <a:off x="7977147" y="3402871"/>
            <a:ext cx="3488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https://media.kaspersky.com/pdf/b2b/KES-Cloud-Datasheet.pdf</a:t>
            </a:r>
          </a:p>
        </p:txBody>
      </p:sp>
    </p:spTree>
    <p:extLst>
      <p:ext uri="{BB962C8B-B14F-4D97-AF65-F5344CB8AC3E}">
        <p14:creationId xmlns:p14="http://schemas.microsoft.com/office/powerpoint/2010/main" val="393074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8A88-F51E-4986-9921-92C934EF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saldırılar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3F0C-F885-4FFD-94A4-58BA81D3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2" y="1825625"/>
            <a:ext cx="3601277" cy="4351338"/>
          </a:xfrm>
        </p:spPr>
        <p:txBody>
          <a:bodyPr/>
          <a:lstStyle/>
          <a:p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saldırıların</a:t>
            </a:r>
            <a:r>
              <a:rPr lang="en-US" dirty="0"/>
              <a:t> </a:t>
            </a:r>
            <a:r>
              <a:rPr lang="en-US" dirty="0" err="1"/>
              <a:t>niteliğine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uzmanlık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</a:p>
          <a:p>
            <a:r>
              <a:rPr lang="en-US" dirty="0"/>
              <a:t>Basit </a:t>
            </a:r>
            <a:r>
              <a:rPr lang="en-US" dirty="0" err="1"/>
              <a:t>saldırılar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BT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olabilirken</a:t>
            </a:r>
            <a:r>
              <a:rPr lang="en-US" dirty="0"/>
              <a:t>,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saldırılar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tecrübeli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BT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kapasitesi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CC9A1-560A-4908-BA10-66C42D43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28" y="2064614"/>
            <a:ext cx="5925497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C3E97-DD96-48D7-A23F-E2C3CAC43AEC}"/>
              </a:ext>
            </a:extLst>
          </p:cNvPr>
          <p:cNvSpPr txBox="1"/>
          <p:nvPr/>
        </p:nvSpPr>
        <p:spPr>
          <a:xfrm>
            <a:off x="646043" y="6176963"/>
            <a:ext cx="1040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https://media.kaspersky.com/en/enterprise-security/kaspersky-enterprise-products-framework.pdf</a:t>
            </a:r>
          </a:p>
        </p:txBody>
      </p:sp>
    </p:spTree>
    <p:extLst>
      <p:ext uri="{BB962C8B-B14F-4D97-AF65-F5344CB8AC3E}">
        <p14:creationId xmlns:p14="http://schemas.microsoft.com/office/powerpoint/2010/main" val="48404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0774-5499-4699-B3EC-2C57F606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9381-BC4A-4505-9634-176B1EE1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/>
          <a:lstStyle/>
          <a:p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r>
              <a:rPr lang="en-US" dirty="0"/>
              <a:t> (Malware)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uzmanlarının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binary “pattern”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sınıflandırmasını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https://yara.readthedocs.io/en/stable/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D510F-0C6A-40CF-8F0C-49213A874F50}"/>
              </a:ext>
            </a:extLst>
          </p:cNvPr>
          <p:cNvSpPr txBox="1"/>
          <p:nvPr/>
        </p:nvSpPr>
        <p:spPr>
          <a:xfrm>
            <a:off x="693751" y="5846544"/>
            <a:ext cx="971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https://www.bgasecurity.com/makale/zararli-yazilim-analizi-ve-tespitinde-yara-kullanimi/</a:t>
            </a:r>
          </a:p>
        </p:txBody>
      </p:sp>
    </p:spTree>
    <p:extLst>
      <p:ext uri="{BB962C8B-B14F-4D97-AF65-F5344CB8AC3E}">
        <p14:creationId xmlns:p14="http://schemas.microsoft.com/office/powerpoint/2010/main" val="403179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3316-BD5B-440D-B395-A7758DF7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</a:t>
            </a:r>
            <a:r>
              <a:rPr lang="en-US" dirty="0" err="1"/>
              <a:t>Yılı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Trendleri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CEEB-8304-43CC-AEE8-1BAF2D59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olmaya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. </a:t>
            </a:r>
            <a:r>
              <a:rPr lang="en-US" dirty="0" err="1"/>
              <a:t>Saldırılar</a:t>
            </a:r>
            <a:r>
              <a:rPr lang="en-US" dirty="0"/>
              <a:t> </a:t>
            </a:r>
            <a:r>
              <a:rPr lang="en-US" dirty="0" err="1"/>
              <a:t>çoğunlukla</a:t>
            </a:r>
            <a:r>
              <a:rPr lang="en-US" dirty="0"/>
              <a:t> “phishing”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gerçekleşiyor</a:t>
            </a:r>
            <a:r>
              <a:rPr lang="en-US" dirty="0"/>
              <a:t>.</a:t>
            </a:r>
          </a:p>
          <a:p>
            <a:r>
              <a:rPr lang="en-US" dirty="0" err="1"/>
              <a:t>Sıfır-güven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r>
              <a:rPr lang="en-US" dirty="0"/>
              <a:t> </a:t>
            </a:r>
            <a:r>
              <a:rPr lang="en-US" dirty="0" err="1"/>
              <a:t>yaygınlaşıyor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Kullanıcılar</a:t>
            </a:r>
            <a:r>
              <a:rPr lang="en-US" dirty="0"/>
              <a:t>, VPN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duvarları</a:t>
            </a:r>
            <a:r>
              <a:rPr lang="en-US" dirty="0"/>
              <a:t> vb. </a:t>
            </a:r>
            <a:r>
              <a:rPr lang="en-US" dirty="0" err="1"/>
              <a:t>Sistemler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”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 err="1"/>
              <a:t>İçeriden</a:t>
            </a:r>
            <a:r>
              <a:rPr lang="en-US" dirty="0"/>
              <a:t> </a:t>
            </a:r>
            <a:r>
              <a:rPr lang="en-US" dirty="0" err="1"/>
              <a:t>kaynaklı</a:t>
            </a:r>
            <a:r>
              <a:rPr lang="en-US" dirty="0"/>
              <a:t> </a:t>
            </a:r>
            <a:r>
              <a:rPr lang="en-US" dirty="0" err="1"/>
              <a:t>tehditler</a:t>
            </a:r>
            <a:r>
              <a:rPr lang="en-US" dirty="0"/>
              <a:t> (</a:t>
            </a:r>
            <a:r>
              <a:rPr lang="en-US" dirty="0" err="1"/>
              <a:t>bilerek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bilmeyerek</a:t>
            </a:r>
            <a:r>
              <a:rPr lang="en-US" dirty="0"/>
              <a:t>)</a:t>
            </a:r>
          </a:p>
          <a:p>
            <a:r>
              <a:rPr lang="en-US" dirty="0" err="1"/>
              <a:t>Çok-adımlı</a:t>
            </a:r>
            <a:r>
              <a:rPr lang="en-US" dirty="0"/>
              <a:t> (multi-factor)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. </a:t>
            </a:r>
            <a:r>
              <a:rPr lang="en-US" dirty="0" err="1"/>
              <a:t>Şifreler</a:t>
            </a:r>
            <a:r>
              <a:rPr lang="en-US" dirty="0"/>
              <a:t> (ne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de </a:t>
            </a:r>
            <a:r>
              <a:rPr lang="en-US" dirty="0" err="1"/>
              <a:t>olsalar</a:t>
            </a:r>
            <a:r>
              <a:rPr lang="en-US" dirty="0"/>
              <a:t>)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dirty="0" err="1"/>
              <a:t>Çalışanların</a:t>
            </a:r>
            <a:r>
              <a:rPr lang="en-US" dirty="0"/>
              <a:t> </a:t>
            </a:r>
            <a:r>
              <a:rPr lang="en-US" dirty="0" err="1"/>
              <a:t>eğitimi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https://staysafeonline.org/blog/5-cybersecurity-trends-in-2021/</a:t>
            </a:r>
          </a:p>
        </p:txBody>
      </p:sp>
    </p:spTree>
    <p:extLst>
      <p:ext uri="{BB962C8B-B14F-4D97-AF65-F5344CB8AC3E}">
        <p14:creationId xmlns:p14="http://schemas.microsoft.com/office/powerpoint/2010/main" val="253979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14. hafta</vt:lpstr>
      <vt:lpstr>Log4j güvenlik açığı</vt:lpstr>
      <vt:lpstr>Log4j Güvenlik Açığı</vt:lpstr>
      <vt:lpstr>Bulut Servisleri için Güvenlik Riskleri</vt:lpstr>
      <vt:lpstr>Güvenlik Yazılımları</vt:lpstr>
      <vt:lpstr>Güvenlik Yazılımları</vt:lpstr>
      <vt:lpstr>Siber saldırılar</vt:lpstr>
      <vt:lpstr>YARA</vt:lpstr>
      <vt:lpstr>2021 Yılı Siber Güvenlik Trendleri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hafta</dc:title>
  <dc:creator>Yasar Kucukefe</dc:creator>
  <cp:lastModifiedBy>Yasar Kucukefe</cp:lastModifiedBy>
  <cp:revision>11</cp:revision>
  <dcterms:created xsi:type="dcterms:W3CDTF">2021-12-23T05:34:36Z</dcterms:created>
  <dcterms:modified xsi:type="dcterms:W3CDTF">2021-12-23T08:27:41Z</dcterms:modified>
</cp:coreProperties>
</file>