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99B3-5DED-41C8-A94A-5D10C6C9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7AEA8-DBAF-475C-BE7A-64FEE7BA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4479-695A-467E-98E2-8EAB2281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8D23-0CB0-48A1-91B0-00C9FEA4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C29A-636B-461F-9CC5-7E4A5399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3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D0A3-D761-4034-AD3F-1EFE98BD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C090-C364-4888-84B9-FD4D9E4D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A455-7047-463F-9D88-0759EF2D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5D66-B57A-44B3-B8EF-23E19420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93FE-A792-49B8-92FF-F9F689F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30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DC5E5-6978-4AB9-A951-3FC4C5AF2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2712-BA2A-41EC-AF5E-637B913C2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77A5-17C1-4A16-90A4-DEE328AA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EA44-CEF7-4B39-BFFE-9666C47B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F281-68C8-4ECE-9C3A-7E679378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03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B82E-1A39-4811-8FB8-9B654569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A580-95F8-4EEF-B539-5CF63608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5910-03B4-41A0-BE66-0B2BD142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F190-6702-41B2-A5AC-C4F1276F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9447-7571-4B0B-BC73-6BD922FD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1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C741-027B-4341-AD95-0C0BAD4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23E95-C18B-44B2-B02F-EEB01D57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5626-4E0F-4537-BF27-AF092E52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A0D31-113C-452A-8606-0810DAE6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1244-899D-4D28-96F8-418E7846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1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BB91-10D3-45DB-9BF8-33855D21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4D10-45FF-4228-B090-47569EFC9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EECCB-BF6F-448B-8B50-5F67FAD79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BF4F5-E687-4C37-977E-8397CB3C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A414C-B225-4FFC-8132-E27337F0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359FE-5DE8-4CEA-9181-19FADCFD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6128-451C-4C96-B0C9-F66D08FF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F067-E9C1-41BB-A8B4-2B649DD0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1586D-CF90-4C55-A6C6-C746060B3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DA0D6-6CFE-40BD-927B-8D254CBA5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9F07B-C4C9-4E8A-BCB0-6C80FB1B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52F4C-4090-4EA5-AA3B-94958FD4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B391D-B64F-42C5-83AB-AE89498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B3A16-430D-4037-B41F-8FFB8DAE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95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3AE9-D0B3-4C1E-A009-585AEF18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509C5-B1AC-4637-9E7B-DDC28EDB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72EB8-5065-4BE4-9DBE-9565D8BF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22694-A2BD-41C6-85C1-9C9C61A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02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0FE19-22C9-46F1-A9A8-CCE28411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E04C7-0D3F-47B7-8EAF-55BCDD50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6E930-DEDC-482D-ABA0-B310F125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01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6228-8CAF-4446-AEA8-03AEBC71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C9FD-7CB8-48D9-AB41-92538D96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A9734-3CA4-4C94-9E30-41F61A30B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ABB7A-BDB9-468F-A185-20AEE367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9178-BBF8-4740-879B-586090CE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D426-3974-4979-95C2-F5DCEEA7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174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BC4-DB54-422B-8E58-19C5EDFB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D1B71-6CC9-4195-B522-D3545CBB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19940-A952-4A27-8AD9-64CEBBFA8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CA7DC-8214-4FAD-8FBB-EA0C3B90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7FBA8-3241-402B-8AFF-D91B06A3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B298E-8FCE-4820-B9D4-61D3222E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11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5806C-24F2-4AEA-9182-A804EBEC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6AF1-425F-43F6-B7DF-761F1459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0349-3DF5-473E-A1B4-B73555227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E03E-F2FC-4764-89CC-4015D959CCAF}" type="datetimeFigureOut">
              <a:rPr lang="tr-TR" smtClean="0"/>
              <a:t>7.10.2021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1B09-0775-43CC-829A-389E96A42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310A-B587-4706-9386-D8CB29EB9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921C-998D-4E85-A158-C28CE27AA8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92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5D59-BF45-4AE5-A637-4E779F202B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 </a:t>
            </a:r>
            <a:r>
              <a:rPr lang="en-US" dirty="0" err="1"/>
              <a:t>Madenciliği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F6FD1-4259-43D8-B749-113DB9D6D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 Hafta </a:t>
            </a:r>
            <a:r>
              <a:rPr lang="en-US" dirty="0" err="1"/>
              <a:t>Dersi</a:t>
            </a:r>
            <a:endParaRPr lang="en-US" dirty="0"/>
          </a:p>
          <a:p>
            <a:r>
              <a:rPr lang="en-US" dirty="0" err="1"/>
              <a:t>Kümeleme</a:t>
            </a:r>
            <a:r>
              <a:rPr lang="en-US" dirty="0"/>
              <a:t> (Clustering)</a:t>
            </a:r>
          </a:p>
          <a:p>
            <a:r>
              <a:rPr lang="en-US" dirty="0"/>
              <a:t>7.10.2021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871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947-5DB0-4803-9FB6-FBEBA47D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İndirgeme</a:t>
            </a:r>
            <a:r>
              <a:rPr lang="en-US" dirty="0"/>
              <a:t> (Dimensionality Reduction)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CD13-19DF-4AB1-86F1-389895CC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341066" cy="1773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Veri biliminde, boyut indirgeme, bir verinin yüksek boyutlu bir uzaydan, düşük boyutlu bir uzaya, anlamını kaybetmeyecek şekilde dönüştürülmesidir.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729C4-82AA-4DB6-BCFF-BDF4ACDC8568}"/>
              </a:ext>
            </a:extLst>
          </p:cNvPr>
          <p:cNvSpPr txBox="1"/>
          <p:nvPr/>
        </p:nvSpPr>
        <p:spPr>
          <a:xfrm>
            <a:off x="1031846" y="3808602"/>
            <a:ext cx="8170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indirgeme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(Principal Component Analysis)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LDA (Linear Discriminant Analysis)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Diskrimant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t-SNE (t-Distributed Stochastic </a:t>
            </a:r>
            <a:r>
              <a:rPr lang="en-US" dirty="0" err="1"/>
              <a:t>Neighbour</a:t>
            </a:r>
            <a:r>
              <a:rPr lang="en-US" dirty="0"/>
              <a:t> Embedding) t-</a:t>
            </a:r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Stokastik</a:t>
            </a:r>
            <a:r>
              <a:rPr lang="en-US" dirty="0"/>
              <a:t> </a:t>
            </a:r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Yerleştirme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32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34786-75EE-4CF1-A32C-412C5BE1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Kümeleme (Clustering)</a:t>
            </a:r>
            <a:endParaRPr lang="tr-T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AC6C-0569-4E59-927E-72AFFFA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Bir </a:t>
            </a:r>
            <a:r>
              <a:rPr lang="en-US" sz="3200" dirty="0" err="1"/>
              <a:t>nesne</a:t>
            </a:r>
            <a:r>
              <a:rPr lang="en-US" sz="3200" dirty="0"/>
              <a:t> </a:t>
            </a:r>
            <a:r>
              <a:rPr lang="en-US" sz="3200" dirty="0" err="1"/>
              <a:t>kümesini</a:t>
            </a:r>
            <a:r>
              <a:rPr lang="en-US" sz="3200" dirty="0"/>
              <a:t> (</a:t>
            </a:r>
            <a:r>
              <a:rPr lang="en-US" sz="3200" dirty="0" err="1"/>
              <a:t>veri</a:t>
            </a:r>
            <a:r>
              <a:rPr lang="en-US" sz="3200" dirty="0"/>
              <a:t> </a:t>
            </a:r>
            <a:r>
              <a:rPr lang="en-US" sz="3200" dirty="0" err="1"/>
              <a:t>setini</a:t>
            </a:r>
            <a:r>
              <a:rPr lang="en-US" sz="3200" dirty="0"/>
              <a:t>) </a:t>
            </a:r>
            <a:r>
              <a:rPr lang="en-US" sz="3200" dirty="0" err="1"/>
              <a:t>gruplandırma</a:t>
            </a:r>
            <a:r>
              <a:rPr lang="en-US" sz="3200" dirty="0"/>
              <a:t> </a:t>
            </a:r>
            <a:r>
              <a:rPr lang="en-US" sz="3200" dirty="0" err="1"/>
              <a:t>işlemidir</a:t>
            </a:r>
            <a:r>
              <a:rPr lang="en-US" sz="3200" dirty="0"/>
              <a:t>.</a:t>
            </a:r>
            <a:endParaRPr lang="tr-TR" sz="32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 close up of a keyboard&#10;&#10;Description automatically generated with low confidence">
            <a:extLst>
              <a:ext uri="{FF2B5EF4-FFF2-40B4-BE49-F238E27FC236}">
                <a16:creationId xmlns:a16="http://schemas.microsoft.com/office/drawing/2014/main" id="{18692E66-F801-4078-AE20-B489BFEA3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1874786"/>
            <a:ext cx="6253212" cy="41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25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3003-FEB0-4C27-A4A4-233C4E6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Hiyerarşik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> (Hierarchical Clustering)</a:t>
            </a:r>
            <a:endParaRPr lang="tr-T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51D376-E400-41F7-829E-2F675AB5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47" y="1778467"/>
            <a:ext cx="5534372" cy="393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44B649-2485-45C4-A984-3B1BC00D0B6C}"/>
              </a:ext>
            </a:extLst>
          </p:cNvPr>
          <p:cNvSpPr txBox="1"/>
          <p:nvPr/>
        </p:nvSpPr>
        <p:spPr>
          <a:xfrm>
            <a:off x="964734" y="1979802"/>
            <a:ext cx="3405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belirtilmez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setindeki</a:t>
            </a:r>
            <a:r>
              <a:rPr lang="en-US" dirty="0"/>
              <a:t> </a:t>
            </a:r>
            <a:r>
              <a:rPr lang="en-US" dirty="0" err="1"/>
              <a:t>noktaların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uzaklıkları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kümeleme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FC85-551F-4DA7-A038-88781BFEFA7A}"/>
              </a:ext>
            </a:extLst>
          </p:cNvPr>
          <p:cNvSpPr txBox="1"/>
          <p:nvPr/>
        </p:nvSpPr>
        <p:spPr>
          <a:xfrm>
            <a:off x="964733" y="5846544"/>
            <a:ext cx="9731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https://www.kaggle.com/gauravduttakiit/k-means-clustering-v-s-hierarchical-clustering</a:t>
            </a:r>
          </a:p>
        </p:txBody>
      </p:sp>
    </p:spTree>
    <p:extLst>
      <p:ext uri="{BB962C8B-B14F-4D97-AF65-F5344CB8AC3E}">
        <p14:creationId xmlns:p14="http://schemas.microsoft.com/office/powerpoint/2010/main" val="340295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45AE-28F6-460A-8771-7502FE3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Kümelemesi</a:t>
            </a:r>
            <a:r>
              <a:rPr lang="en-US" dirty="0"/>
              <a:t> (K-means clustering)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5565C-9621-4E91-B7D5-1A098069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55921" cy="2503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belirtilmelidir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Veri </a:t>
            </a:r>
            <a:r>
              <a:rPr lang="en-US" dirty="0" err="1"/>
              <a:t>setinde</a:t>
            </a:r>
            <a:r>
              <a:rPr lang="en-US" dirty="0"/>
              <a:t> </a:t>
            </a:r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“Scree Plot”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  <a:endParaRPr lang="tr-T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DD194E-0BFD-4473-8182-4398D717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775" y="1963374"/>
            <a:ext cx="34099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35646-1942-4E43-8FF4-133CCB62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9" y="4180399"/>
            <a:ext cx="3987172" cy="2725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336151-6B46-4A35-BC4B-3841E874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120" y="4652441"/>
            <a:ext cx="6214487" cy="22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6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FA02-0D7E-47E9-A7B0-464E2B34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</a:t>
            </a:r>
            <a:r>
              <a:rPr lang="en-US" dirty="0" err="1"/>
              <a:t>Kümelemesi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8592-6365-4FB0-B932-F991C0B8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4369" cy="4351338"/>
          </a:xfrm>
        </p:spPr>
        <p:txBody>
          <a:bodyPr/>
          <a:lstStyle/>
          <a:p>
            <a:r>
              <a:rPr lang="en-US" dirty="0" err="1"/>
              <a:t>Yoğunluk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kümeleme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r>
              <a:rPr lang="en-US" dirty="0" err="1"/>
              <a:t>Kaç</a:t>
            </a:r>
            <a:r>
              <a:rPr lang="en-US" dirty="0"/>
              <a:t>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belirtilmez</a:t>
            </a:r>
            <a:r>
              <a:rPr lang="en-US" dirty="0"/>
              <a:t>.</a:t>
            </a:r>
          </a:p>
          <a:p>
            <a:r>
              <a:rPr lang="en-US" dirty="0" err="1"/>
              <a:t>Parametreler</a:t>
            </a:r>
            <a:r>
              <a:rPr lang="en-US" dirty="0"/>
              <a:t>: eps, </a:t>
            </a:r>
            <a:r>
              <a:rPr lang="en-US" dirty="0" err="1"/>
              <a:t>min.numune</a:t>
            </a:r>
            <a:endParaRPr lang="tr-T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7E53FD-CD9F-4C43-9797-3D4048218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98" y="1428532"/>
            <a:ext cx="3827302" cy="384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9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Veri Madenciliği</vt:lpstr>
      <vt:lpstr>Boyut İndirgeme (Dimensionality Reduction)</vt:lpstr>
      <vt:lpstr>Kümeleme (Clustering)</vt:lpstr>
      <vt:lpstr>Hiyerarşik Kümeleme (Hierarchical Clustering)</vt:lpstr>
      <vt:lpstr>K-ortalama Kümelemesi (K-means clustering)</vt:lpstr>
      <vt:lpstr>DBSCAN Kümelemesi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Madenciliği</dc:title>
  <dc:creator>Yasar Kucukefe</dc:creator>
  <cp:lastModifiedBy>Yasar Kucukefe</cp:lastModifiedBy>
  <cp:revision>6</cp:revision>
  <dcterms:created xsi:type="dcterms:W3CDTF">2021-10-07T11:42:15Z</dcterms:created>
  <dcterms:modified xsi:type="dcterms:W3CDTF">2021-10-07T14:31:17Z</dcterms:modified>
</cp:coreProperties>
</file>