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15E-A7FF-4C17-B8A5-F0032D6B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088EE-C56C-46FA-BD3F-A30CFF7DC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751E-8C97-45D9-8FB5-5807A467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27F9-BF7F-4C71-BC17-2C046E7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7DDA-5F23-4190-B9E8-B2424D4D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6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FB9E-61D0-4CB9-BD32-152D13F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F4FE-905F-4921-9FC3-CBE38308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C5D2-E4B3-4D2F-AE73-13DA4C2F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8E6A-ACF3-4E83-B462-4E3E8E3C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204F-62FC-4B49-81CB-A7F16B5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1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C7E94-67C6-43ED-9A11-7B6F5B3F5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2D5BF-42D3-4C73-A86A-D4C978D2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CD81-8662-481F-9724-AC1E7A1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45DF-44D5-412A-B28D-66A70789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C31D-1154-439F-8B04-B149170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8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C56-ED2E-4391-8DD3-7A3DC60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E7ED-CF76-40D2-B1D8-EB1FE48B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3F64-63C9-4E8B-97D2-54E8637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61F9-AFA2-4AF9-834E-5807FA92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43FC-52C2-4E9F-B8E4-B5969AC2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52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879F-13EA-4350-A7F7-4D385ED9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5A2D-03FD-4B54-B1D5-ABECF15C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F730-3220-4328-A774-F229BF9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B3EC-8ED2-4450-9DAD-B93C7A2D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2333-1091-45DD-B2D8-12FB70EA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23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D738-ADF5-44FF-8165-0A7AA477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5B6D-B181-4B05-A779-E15A485A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94E04-6B6E-43C7-ACA9-B7B8AD49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71E00-20B8-464C-BD24-7EB64B7C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BD7B1-2497-4DA0-AB3B-7D9117E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8005-75E4-486A-BC79-402D3901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1DE0-9C81-41EA-A650-6FB3E9E6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4790-B215-4B33-87C7-52AB1FE5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A05B5-3604-4206-ADB7-7CB0DFC2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866B5-D790-49CA-9BC4-DB482AB9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1808-0F7B-4D4B-9F45-01FA85D19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111D4-6984-487C-A8F6-B5FCDEBD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C236F-D4E7-4DEF-A5FA-45491EE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8BF54-ECD4-4D3D-B695-DED1019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6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ED2D-64C8-43F1-AF69-4CA0407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3FA15-D79F-49CB-961F-37B900A9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34B9C-097C-4F64-90CB-765697C8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9CB7-7A1F-4588-8F65-53937B6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3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7A8F1-D8AC-4D5E-A2D1-BE8A6B94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F90B3-FA15-4BF1-847C-CD3998C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4501-6838-4D49-9BB4-D37BBC1A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2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2CC3-A145-4430-87B3-549E024A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1401-AD37-4559-8016-391D5FAE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E24CE-AA73-478A-9049-6C8EA95C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1600-F31E-43DF-A97C-098659FC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1BC6-AE55-4ED8-B843-2702B268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6B3F-8390-44F3-BAB6-F2E26711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B321-81D3-4EF2-8A69-BEA5E859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9A4A-B78F-4560-A72A-3AAE0ACE3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818F-D033-4E16-AB23-8DB0E4A4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302E-55EC-47CD-8870-828DD02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9674-3CFA-4553-AA73-CDA9A01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3372-130A-4836-A67E-6DB212C5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2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A26C7-F731-4F97-B4B8-B1575A05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326D-943C-4308-BF55-5CD9ECE1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0523-21B7-42F4-A9B6-50F28EA1A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288F-2647-43B9-B611-495A90EBD880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5254-BA20-4D3B-A563-C3E6091A7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BB69-D367-4C53-B494-E54630C9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BC9C7-A596-467F-B665-A8FC351296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0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3180-4395-4979-AF61-6B6D6B147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YBS-405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FA5C-3BAE-48FC-B7AE-CD3A62BB1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Madenciliği</a:t>
            </a:r>
            <a:endParaRPr lang="en-US" dirty="0"/>
          </a:p>
          <a:p>
            <a:r>
              <a:rPr lang="en-US" dirty="0"/>
              <a:t>1. Hafta</a:t>
            </a:r>
          </a:p>
          <a:p>
            <a:r>
              <a:rPr lang="en-US" dirty="0"/>
              <a:t>23.09.2021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74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C537-C401-4A14-8A94-10263170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Notlandırma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6E7C-E28E-402A-A6C1-E591534A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Ödev</a:t>
            </a:r>
            <a:r>
              <a:rPr lang="en-US" dirty="0"/>
              <a:t>, her </a:t>
            </a:r>
            <a:r>
              <a:rPr lang="en-US" dirty="0" err="1"/>
              <a:t>biri</a:t>
            </a:r>
            <a:r>
              <a:rPr lang="en-US" dirty="0"/>
              <a:t> % 10 </a:t>
            </a:r>
            <a:r>
              <a:rPr lang="en-US" dirty="0" err="1"/>
              <a:t>ağırlıkta</a:t>
            </a:r>
            <a:r>
              <a:rPr lang="en-US" dirty="0"/>
              <a:t> =&gt; </a:t>
            </a:r>
            <a:r>
              <a:rPr lang="en-US" dirty="0" err="1"/>
              <a:t>toplam</a:t>
            </a:r>
            <a:r>
              <a:rPr lang="en-US" dirty="0"/>
              <a:t> % 30</a:t>
            </a:r>
          </a:p>
          <a:p>
            <a:r>
              <a:rPr lang="en-US" dirty="0"/>
              <a:t>1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sınav</a:t>
            </a:r>
            <a:r>
              <a:rPr lang="en-US" dirty="0"/>
              <a:t> =&gt; % 30</a:t>
            </a:r>
          </a:p>
          <a:p>
            <a:r>
              <a:rPr lang="en-US" dirty="0"/>
              <a:t>Final =&gt; % 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Sınavlar</a:t>
            </a:r>
            <a:r>
              <a:rPr lang="en-US" dirty="0"/>
              <a:t> </a:t>
            </a:r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25 </a:t>
            </a:r>
            <a:r>
              <a:rPr lang="en-US" dirty="0" err="1"/>
              <a:t>soru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338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4C35-542F-43F9-B07C-C7199E7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Madenciliği</a:t>
            </a:r>
            <a:r>
              <a:rPr lang="en-US" dirty="0"/>
              <a:t> (Data Mining)</a:t>
            </a:r>
            <a:endParaRPr lang="tr-TR" dirty="0"/>
          </a:p>
        </p:txBody>
      </p:sp>
      <p:pic>
        <p:nvPicPr>
          <p:cNvPr id="1026" name="Picture 2" descr="5 Temel Soruda Veri Madenciliği (Data Mining) Nedir?">
            <a:extLst>
              <a:ext uri="{FF2B5EF4-FFF2-40B4-BE49-F238E27FC236}">
                <a16:creationId xmlns:a16="http://schemas.microsoft.com/office/drawing/2014/main" id="{4F6949BE-EF41-475B-977A-4BA4D0DA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3" y="1799811"/>
            <a:ext cx="7819377" cy="43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367D-FEF8-4CB2-A757-03590216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539D-F847-41E0-A17D-A707D364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2" y="737794"/>
            <a:ext cx="7497932" cy="580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CR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ndustry </a:t>
            </a:r>
            <a:r>
              <a:rPr lang="en-US" b="1" dirty="0"/>
              <a:t>S</a:t>
            </a:r>
            <a:r>
              <a:rPr lang="en-US" dirty="0"/>
              <a:t>tandard </a:t>
            </a:r>
            <a:r>
              <a:rPr lang="en-US" b="1" dirty="0"/>
              <a:t>P</a:t>
            </a:r>
            <a:r>
              <a:rPr lang="en-US" dirty="0"/>
              <a:t>rocess for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M</a:t>
            </a:r>
            <a:r>
              <a:rPr lang="en-US" dirty="0"/>
              <a:t>ining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D3A2B-7508-4AE1-AC66-81AF9A3288A8}"/>
              </a:ext>
            </a:extLst>
          </p:cNvPr>
          <p:cNvSpPr txBox="1">
            <a:spLocks/>
          </p:cNvSpPr>
          <p:nvPr/>
        </p:nvSpPr>
        <p:spPr>
          <a:xfrm>
            <a:off x="1060142" y="1588487"/>
            <a:ext cx="4213194" cy="100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Veri </a:t>
            </a:r>
            <a:r>
              <a:rPr lang="en-US" b="1" dirty="0" err="1"/>
              <a:t>Madenciliği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Endüstri</a:t>
            </a:r>
            <a:r>
              <a:rPr lang="en-US" b="1" dirty="0"/>
              <a:t> </a:t>
            </a:r>
            <a:r>
              <a:rPr lang="en-US" b="1" dirty="0" err="1"/>
              <a:t>Standart</a:t>
            </a:r>
            <a:r>
              <a:rPr lang="en-US" b="1" dirty="0"/>
              <a:t> </a:t>
            </a:r>
            <a:r>
              <a:rPr lang="en-US" b="1" dirty="0" err="1"/>
              <a:t>Süreci</a:t>
            </a:r>
            <a:endParaRPr lang="tr-TR" dirty="0"/>
          </a:p>
        </p:txBody>
      </p:sp>
      <p:pic>
        <p:nvPicPr>
          <p:cNvPr id="2050" name="Picture 2" descr="CRISP DM">
            <a:extLst>
              <a:ext uri="{FF2B5EF4-FFF2-40B4-BE49-F238E27FC236}">
                <a16:creationId xmlns:a16="http://schemas.microsoft.com/office/drawing/2014/main" id="{260AC03A-3C54-4CC9-BB02-947974AF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23" y="1318018"/>
            <a:ext cx="6406086" cy="524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F508E-3D7F-4FFC-BBF9-ACCFA75CD06B}"/>
              </a:ext>
            </a:extLst>
          </p:cNvPr>
          <p:cNvSpPr txBox="1"/>
          <p:nvPr/>
        </p:nvSpPr>
        <p:spPr>
          <a:xfrm>
            <a:off x="1060142" y="2814221"/>
            <a:ext cx="4807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Business Understanding (</a:t>
            </a:r>
            <a:r>
              <a:rPr lang="en-US" dirty="0" err="1"/>
              <a:t>İşi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Understanding (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 (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Hazırlamak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Modelling (</a:t>
            </a:r>
            <a:r>
              <a:rPr lang="en-US" dirty="0" err="1"/>
              <a:t>Modelleme</a:t>
            </a:r>
            <a:r>
              <a:rPr lang="en-US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Evaluation (</a:t>
            </a:r>
            <a:r>
              <a:rPr lang="en-US" dirty="0" err="1"/>
              <a:t>Değerlendirme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(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7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839A-B06C-47C1-87E6-737DD73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Madenciliği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E46-9F9F-4BCA-BCD1-431BCFCB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İndirgeme</a:t>
            </a:r>
            <a:r>
              <a:rPr lang="en-US" dirty="0"/>
              <a:t> (Dimensionality Reduction)</a:t>
            </a:r>
          </a:p>
          <a:p>
            <a:r>
              <a:rPr lang="en-US" dirty="0" err="1"/>
              <a:t>Kümeleme</a:t>
            </a:r>
            <a:r>
              <a:rPr lang="en-US" dirty="0"/>
              <a:t> (Clustering)</a:t>
            </a:r>
          </a:p>
          <a:p>
            <a:r>
              <a:rPr lang="en-US" dirty="0" err="1"/>
              <a:t>Sınıflandırma</a:t>
            </a:r>
            <a:r>
              <a:rPr lang="en-US" dirty="0"/>
              <a:t> (Classification)</a:t>
            </a:r>
          </a:p>
          <a:p>
            <a:r>
              <a:rPr lang="en-US" dirty="0" err="1"/>
              <a:t>İlişkilendirme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(Association Analysis)</a:t>
            </a:r>
          </a:p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(Time-Series Analysis)</a:t>
            </a:r>
          </a:p>
          <a:p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Madenciliği</a:t>
            </a:r>
            <a:r>
              <a:rPr lang="en-US" dirty="0"/>
              <a:t> (Text Mining)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13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85B-4EA2-4790-B59E-95FB483B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7E07-B791-41B9-BE76-18AA995C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https://colab.research.google.com/</a:t>
            </a:r>
            <a:endParaRPr lang="en-US" dirty="0"/>
          </a:p>
          <a:p>
            <a:r>
              <a:rPr lang="tr-TR" dirty="0">
                <a:hlinkClick r:id="rId3"/>
              </a:rPr>
              <a:t>https://www.anaconda.com/products/individual</a:t>
            </a:r>
            <a:endParaRPr lang="en-US" dirty="0"/>
          </a:p>
          <a:p>
            <a:r>
              <a:rPr lang="en-US" dirty="0">
                <a:hlinkClick r:id="rId4"/>
              </a:rPr>
              <a:t>https://kaggle.com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49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YBS-405</vt:lpstr>
      <vt:lpstr>Notlandırma</vt:lpstr>
      <vt:lpstr>Veri Madenciliği (Data Mining)</vt:lpstr>
      <vt:lpstr>CRISP-DM </vt:lpstr>
      <vt:lpstr>Veri Madenciliği Uygulamaları</vt:lpstr>
      <vt:lpstr>Python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2</cp:revision>
  <dcterms:created xsi:type="dcterms:W3CDTF">2021-09-23T11:39:25Z</dcterms:created>
  <dcterms:modified xsi:type="dcterms:W3CDTF">2021-09-23T14:31:47Z</dcterms:modified>
</cp:coreProperties>
</file>