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Yasar Sabir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9-28T10:37:38.268">
    <p:pos x="4472" y="72"/>
    <p:text>Wikicommons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84f3412b7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84f3412b7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84f3412b7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84f3412b7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84f3412b7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84f3412b7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84f3412b7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84f3412b7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84f3412b7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84f3412b7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84f3412b7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84f3412b7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84f3412b7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84f3412b7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4f3412b7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4f3412b7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4f3412b7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4f3412b7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84f3412b7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84f3412b7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84f3412b7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84f3412b7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84f3412b7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84f3412b7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84f3412b7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84f3412b7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84f3412b7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84f3412b7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84f3412b7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84f3412b7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Predictive Modelling of University Dropouts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Team 2 – The Cabbages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Project 4 Data Visualisation Bootcamp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Yasar, Tooba, Musab, Ifa &amp; Zeeshan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However</a:t>
            </a:r>
            <a:r>
              <a:rPr lang="en"/>
              <a:t> our original data was skewed towards those who graduate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This is not our graph it is someone elses, we need to make our own. </a:t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3251" y="1441025"/>
            <a:ext cx="5398725" cy="370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Therefore we used RandomOverSampler Module from the Imbalanced Library to Retrain the Model. 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704500"/>
            <a:ext cx="8520600" cy="28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When using the oversampled data of the dropouts</a:t>
            </a:r>
            <a:endParaRPr sz="26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the overall accuracy remained the same at 92%,</a:t>
            </a:r>
            <a:endParaRPr sz="26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6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however the recall for the dropout label increased from 86% to 88% </a:t>
            </a:r>
            <a:endParaRPr sz="3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then used RandomForest to determine the features of Importance and here is our baseline 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744" y="0"/>
            <a:ext cx="734451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then removed the features with the least importance  and retrained the model………………….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retrained the model using a test/train split of 80/20 and the RandomOverSample module.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795875"/>
            <a:ext cx="8520600" cy="27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This showed an accuracy of ……………..</a:t>
            </a:r>
            <a:endParaRPr sz="10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assessed each feature with colinearity against a second feature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Pearson coefficient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Anonymity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All data are anonymized, and compliance with the Privacy and Personal Data Process-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ing Policy of the institution is ensured according to the General Data Protection Regulation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(GDPR). This dataset is also compliant with the FAIR (Findability, Accessibility, Interoper-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ability, and Reusability) principles for scientific data management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Tooba to add background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there any models outthere predicting drop out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Dropout rates in Denmark are 80%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Italy 46%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Etc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etc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Kaggle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Csv file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data has been compiled from data held by the Portugese equivalent of UCAS: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National Competition for Access to Higher Education	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Dataset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Portuguese data from the Polytechincal Institute of Portalegre.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from 2008/9- 2018/19 academic years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17 different </a:t>
            </a:r>
            <a:r>
              <a:rPr lang="en"/>
              <a:t>undergraduate</a:t>
            </a:r>
            <a:r>
              <a:rPr lang="en"/>
              <a:t> degrees eg agronomy, design, education, nursing, journalism, management, social service, and technologies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4424 records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35 attributes (columns)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4400" y="3329600"/>
            <a:ext cx="3333750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00497" y="114300"/>
            <a:ext cx="1468300" cy="194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description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Attributes can be grouped as follows: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Demographic Data on Student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Socioeconomic Data of Student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Macroeconomic Data of Students Home Region?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Academic Data at enrollement and then after 1st and 2nd semester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performed a brief exploratory data analysis using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Python 3 using the Pandas library version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1.4.3, the Scikit-learn library version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1.1.1, and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Tableua versionXXX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visualizations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and Processing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removed the enrolled rows (approximately 700 rows)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removed the application mode and order. This information was administrative and could potentially confuse our modelling analysis.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imported the data into SQL and used SQL lite viewer.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changed the categorical target data labels of graduate vs dropout into binary 0 vs 1 in order to for our model to work.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 Model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used a logistical </a:t>
            </a:r>
            <a:r>
              <a:rPr lang="en"/>
              <a:t>regression</a:t>
            </a:r>
            <a:r>
              <a:rPr lang="en"/>
              <a:t> model to determine the target variable of “dropout vs graduate”, using the 32 attributes (columns/features) that were provided in the database.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used a training/testing split of 75%/25%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were able to </a:t>
            </a:r>
            <a:r>
              <a:rPr lang="en"/>
              <a:t>achieve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 overall accuracy score of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92%</a:t>
            </a:r>
            <a:r>
              <a:rPr lang="en"/>
              <a:t> </a:t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8188" y="2833000"/>
            <a:ext cx="6067425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