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edictingDropoutandacademicsuccess/GDPvsFathersoccup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DE6E8C-4E1F-4D08-A7A3-23EB97094C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Predicting Dropout and academic success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95861A-7F57-4BCD-BCB4-1EE608E3CF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10/3/2023 5:09:38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of International Students vs Non International Students by graduate status " id="10" name="slide10">
            <a:extLst>
              <a:ext uri="{FF2B5EF4-FFF2-40B4-BE49-F238E27FC236}">
                <a16:creationId xmlns:a16="http://schemas.microsoft.com/office/drawing/2014/main" id="{1793EF26-4B41-460B-A063-0C2E1ADB90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00" y="0"/>
            <a:ext cx="415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rse vs Graduate status" id="11" name="slide11">
            <a:extLst>
              <a:ext uri="{FF2B5EF4-FFF2-40B4-BE49-F238E27FC236}">
                <a16:creationId xmlns:a16="http://schemas.microsoft.com/office/drawing/2014/main" id="{B7251E8B-B67B-4C02-88B0-4A74125BFB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85725"/>
            <a:ext cx="11715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Mother &amp;apos;s qualification" id="12" name="slide12">
            <a:extLst>
              <a:ext uri="{FF2B5EF4-FFF2-40B4-BE49-F238E27FC236}">
                <a16:creationId xmlns:a16="http://schemas.microsoft.com/office/drawing/2014/main" id="{163BAAE7-C465-4774-A662-9046E1B892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85725"/>
            <a:ext cx="7715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Mother &amp;apos;s occupation" id="13" name="slide13">
            <a:extLst>
              <a:ext uri="{FF2B5EF4-FFF2-40B4-BE49-F238E27FC236}">
                <a16:creationId xmlns:a16="http://schemas.microsoft.com/office/drawing/2014/main" id="{A649387C-65BC-4156-B289-7A8EB520B3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85725"/>
            <a:ext cx="77152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Father&amp;apos;s qualification" id="14" name="slide14">
            <a:extLst>
              <a:ext uri="{FF2B5EF4-FFF2-40B4-BE49-F238E27FC236}">
                <a16:creationId xmlns:a16="http://schemas.microsoft.com/office/drawing/2014/main" id="{8D96472F-280B-4C10-88E1-6E814E53AC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5725"/>
            <a:ext cx="8667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Father&amp;apos;s occupation" id="15" name="slide15">
            <a:extLst>
              <a:ext uri="{FF2B5EF4-FFF2-40B4-BE49-F238E27FC236}">
                <a16:creationId xmlns:a16="http://schemas.microsoft.com/office/drawing/2014/main" id="{7F8263BA-CC73-4517-8FBF-179644E2F6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90487"/>
            <a:ext cx="101917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Graduate/Dropout" id="2" name="slide2">
            <a:extLst>
              <a:ext uri="{FF2B5EF4-FFF2-40B4-BE49-F238E27FC236}">
                <a16:creationId xmlns:a16="http://schemas.microsoft.com/office/drawing/2014/main" id="{5B7DA50C-8780-4D2A-8A5E-59E7DF3C0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23" y="0"/>
            <a:ext cx="3165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duate status vs Marital status" id="3" name="slide3">
            <a:extLst>
              <a:ext uri="{FF2B5EF4-FFF2-40B4-BE49-F238E27FC236}">
                <a16:creationId xmlns:a16="http://schemas.microsoft.com/office/drawing/2014/main" id="{9FA1E102-2C99-4769-A12C-4EE4AFB10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85725"/>
            <a:ext cx="89439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Marital Status" id="4" name="slide4">
            <a:extLst>
              <a:ext uri="{FF2B5EF4-FFF2-40B4-BE49-F238E27FC236}">
                <a16:creationId xmlns:a16="http://schemas.microsoft.com/office/drawing/2014/main" id="{ACB29903-4739-42E6-80AD-B73C85D89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85725"/>
            <a:ext cx="54959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Graduation status (2)" id="5" name="slide5">
            <a:extLst>
              <a:ext uri="{FF2B5EF4-FFF2-40B4-BE49-F238E27FC236}">
                <a16:creationId xmlns:a16="http://schemas.microsoft.com/office/drawing/2014/main" id="{9E88C165-3B20-438F-8646-5F23DF4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85725"/>
            <a:ext cx="72104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Attendance Time " id="6" name="slide6">
            <a:extLst>
              <a:ext uri="{FF2B5EF4-FFF2-40B4-BE49-F238E27FC236}">
                <a16:creationId xmlns:a16="http://schemas.microsoft.com/office/drawing/2014/main" id="{25D6F42C-A09A-4046-AC34-BF43B22ECC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85725"/>
            <a:ext cx="43719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Compared to Age at Enrollment" id="7" name="slide7">
            <a:extLst>
              <a:ext uri="{FF2B5EF4-FFF2-40B4-BE49-F238E27FC236}">
                <a16:creationId xmlns:a16="http://schemas.microsoft.com/office/drawing/2014/main" id="{DE4499A8-B890-4F6F-B104-7F66781A29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85725"/>
            <a:ext cx="7143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rse vs GDP/Graduate status (2)" id="8" name="slide8">
            <a:extLst>
              <a:ext uri="{FF2B5EF4-FFF2-40B4-BE49-F238E27FC236}">
                <a16:creationId xmlns:a16="http://schemas.microsoft.com/office/drawing/2014/main" id="{3F688879-D403-4B81-92D8-3E6053DE86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85725"/>
            <a:ext cx="11715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tional Students vs Non International Students in  graduate status" id="9" name="slide9">
            <a:extLst>
              <a:ext uri="{FF2B5EF4-FFF2-40B4-BE49-F238E27FC236}">
                <a16:creationId xmlns:a16="http://schemas.microsoft.com/office/drawing/2014/main" id="{1AAF23A7-C268-414A-8114-FD089DBBA6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00" y="0"/>
            <a:ext cx="415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2023-10-03T17:09:38Z</dcterms:created>
  <dcterms:modified xsi:type="dcterms:W3CDTF">2023-10-03T17:09:38Z</dcterms:modified>
</cp:coreProperties>
</file>