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edictingDropoutandacademicsuccess/GDPofInternationalStudentsvsNonInternationalStudentsbygraduatestatus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C2772C8-7F90-4F3D-B51B-E1F1BD34166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Predicting Dropout and academic success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2FA57A8-DA0A-43B5-BCBD-33664CDFDF3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10/2/2023 10:20:06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of International Students vs Non International Students by graduate status " id="10" name="slide10">
            <a:extLst>
              <a:ext uri="{FF2B5EF4-FFF2-40B4-BE49-F238E27FC236}">
                <a16:creationId xmlns:a16="http://schemas.microsoft.com/office/drawing/2014/main" id="{F36E94D9-7A31-46CB-AA40-EA060A995C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67" y="0"/>
            <a:ext cx="5373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rse vs Graduate status" id="11" name="slide11">
            <a:extLst>
              <a:ext uri="{FF2B5EF4-FFF2-40B4-BE49-F238E27FC236}">
                <a16:creationId xmlns:a16="http://schemas.microsoft.com/office/drawing/2014/main" id="{F786B1BD-C617-44DA-9C3D-267C42B139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85725"/>
            <a:ext cx="117157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vs Mother &amp;apos;s qualification" id="12" name="slide12">
            <a:extLst>
              <a:ext uri="{FF2B5EF4-FFF2-40B4-BE49-F238E27FC236}">
                <a16:creationId xmlns:a16="http://schemas.microsoft.com/office/drawing/2014/main" id="{DE58AC35-C436-42F7-B4A8-C3EFC2A3D4E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85725"/>
            <a:ext cx="77152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vs Mother &amp;apos;s occupation" id="13" name="slide13">
            <a:extLst>
              <a:ext uri="{FF2B5EF4-FFF2-40B4-BE49-F238E27FC236}">
                <a16:creationId xmlns:a16="http://schemas.microsoft.com/office/drawing/2014/main" id="{81737FB2-6FDE-4A55-8E51-D823B89E9B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85725"/>
            <a:ext cx="77152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vs Father&amp;apos;s qualification" id="14" name="slide14">
            <a:extLst>
              <a:ext uri="{FF2B5EF4-FFF2-40B4-BE49-F238E27FC236}">
                <a16:creationId xmlns:a16="http://schemas.microsoft.com/office/drawing/2014/main" id="{B7EC2742-3559-459A-8B07-802B769712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85725"/>
            <a:ext cx="86677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vs Father&amp;apos;s occupation" id="15" name="slide15">
            <a:extLst>
              <a:ext uri="{FF2B5EF4-FFF2-40B4-BE49-F238E27FC236}">
                <a16:creationId xmlns:a16="http://schemas.microsoft.com/office/drawing/2014/main" id="{F314C54E-3798-417C-832A-A88477FE17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90487"/>
            <a:ext cx="101917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Vs Graduate/Dropout" id="2" name="slide2">
            <a:extLst>
              <a:ext uri="{FF2B5EF4-FFF2-40B4-BE49-F238E27FC236}">
                <a16:creationId xmlns:a16="http://schemas.microsoft.com/office/drawing/2014/main" id="{0CA2899E-C139-4B5C-862F-640DBFEA25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187" y="0"/>
            <a:ext cx="3729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duate status vs Marital status" id="3" name="slide3">
            <a:extLst>
              <a:ext uri="{FF2B5EF4-FFF2-40B4-BE49-F238E27FC236}">
                <a16:creationId xmlns:a16="http://schemas.microsoft.com/office/drawing/2014/main" id="{8B6B17FE-AECF-47C5-9EFA-4A5BFAB4C1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25"/>
            <a:ext cx="12192000" cy="658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vs Marital Status" id="4" name="slide4">
            <a:extLst>
              <a:ext uri="{FF2B5EF4-FFF2-40B4-BE49-F238E27FC236}">
                <a16:creationId xmlns:a16="http://schemas.microsoft.com/office/drawing/2014/main" id="{923E9636-158C-49DE-BE92-8C22A58A3D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7" y="85725"/>
            <a:ext cx="549592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vs Graduation status (2)" id="5" name="slide5">
            <a:extLst>
              <a:ext uri="{FF2B5EF4-FFF2-40B4-BE49-F238E27FC236}">
                <a16:creationId xmlns:a16="http://schemas.microsoft.com/office/drawing/2014/main" id="{A17E466A-64CE-4955-9F47-3CBCE121C0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7" y="85725"/>
            <a:ext cx="721042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vs Attendance Time " id="6" name="slide6">
            <a:extLst>
              <a:ext uri="{FF2B5EF4-FFF2-40B4-BE49-F238E27FC236}">
                <a16:creationId xmlns:a16="http://schemas.microsoft.com/office/drawing/2014/main" id="{B5EFE632-697E-42DC-A21F-8694CF02DF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2" y="85725"/>
            <a:ext cx="437197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Compared to Age at Enrollment" id="7" name="slide7">
            <a:extLst>
              <a:ext uri="{FF2B5EF4-FFF2-40B4-BE49-F238E27FC236}">
                <a16:creationId xmlns:a16="http://schemas.microsoft.com/office/drawing/2014/main" id="{4930DCE5-F7A7-4E93-A806-84F22D3427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85725"/>
            <a:ext cx="71437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rse vs GDP/Graduate status (2)" id="8" name="slide8">
            <a:extLst>
              <a:ext uri="{FF2B5EF4-FFF2-40B4-BE49-F238E27FC236}">
                <a16:creationId xmlns:a16="http://schemas.microsoft.com/office/drawing/2014/main" id="{DD3D0B00-E0B6-4386-B226-CEF8BF112D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85725"/>
            <a:ext cx="117157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tional Students vs Non International Students in  graduate status" id="9" name="slide9">
            <a:extLst>
              <a:ext uri="{FF2B5EF4-FFF2-40B4-BE49-F238E27FC236}">
                <a16:creationId xmlns:a16="http://schemas.microsoft.com/office/drawing/2014/main" id="{0C1D274A-7265-4C18-945E-F04266CAB0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86" y="0"/>
            <a:ext cx="5439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2023-10-02T22:20:07Z</dcterms:created>
  <dcterms:modified xsi:type="dcterms:W3CDTF">2023-10-02T22:20:07Z</dcterms:modified>
</cp:coreProperties>
</file>