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edictingDropoutandacademicsuccess/GenderVsGraduateDropou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FE9CC6-B032-45EA-BAA5-2C1761D9E6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Predicting Dropout and academic success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D710E7-BD38-4E8F-AD55-B7C82A8136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10/4/2023 7:09:01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of International Students vs Non International Students by graduate status " id="10" name="slide10">
            <a:extLst>
              <a:ext uri="{FF2B5EF4-FFF2-40B4-BE49-F238E27FC236}">
                <a16:creationId xmlns:a16="http://schemas.microsoft.com/office/drawing/2014/main" id="{382696E5-F1AD-4C8E-8893-6BA4D2E2A1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14312"/>
            <a:ext cx="43719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raduate status" id="11" name="slide11">
            <a:extLst>
              <a:ext uri="{FF2B5EF4-FFF2-40B4-BE49-F238E27FC236}">
                <a16:creationId xmlns:a16="http://schemas.microsoft.com/office/drawing/2014/main" id="{8FEDC31C-047F-46FA-B6B9-1AD928A1A3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47662"/>
            <a:ext cx="31432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qualification" id="12" name="slide12">
            <a:extLst>
              <a:ext uri="{FF2B5EF4-FFF2-40B4-BE49-F238E27FC236}">
                <a16:creationId xmlns:a16="http://schemas.microsoft.com/office/drawing/2014/main" id="{1DABB2AB-8626-461C-826D-390859F50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61975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Mother &amp;apos;s occupation" id="13" name="slide13">
            <a:extLst>
              <a:ext uri="{FF2B5EF4-FFF2-40B4-BE49-F238E27FC236}">
                <a16:creationId xmlns:a16="http://schemas.microsoft.com/office/drawing/2014/main" id="{5F1ACE96-B1F0-4437-A2BB-B62ECADACA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61975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qualification" id="14" name="slide14">
            <a:extLst>
              <a:ext uri="{FF2B5EF4-FFF2-40B4-BE49-F238E27FC236}">
                <a16:creationId xmlns:a16="http://schemas.microsoft.com/office/drawing/2014/main" id="{BFBF0D7E-222C-4BDA-B6F4-71CBDEE183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61975"/>
            <a:ext cx="8001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Father&amp;apos;s occupation" id="15" name="slide15">
            <a:extLst>
              <a:ext uri="{FF2B5EF4-FFF2-40B4-BE49-F238E27FC236}">
                <a16:creationId xmlns:a16="http://schemas.microsoft.com/office/drawing/2014/main" id="{0F12A662-3199-4500-A41B-591005FC02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61975"/>
            <a:ext cx="9525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uate vs dropout analysis" id="16" name="slide16">
            <a:extLst>
              <a:ext uri="{FF2B5EF4-FFF2-40B4-BE49-F238E27FC236}">
                <a16:creationId xmlns:a16="http://schemas.microsoft.com/office/drawing/2014/main" id="{42B9A485-D43A-4125-86DE-ECA9DB56B73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652462"/>
            <a:ext cx="6181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7" name="slide17">
            <a:extLst>
              <a:ext uri="{FF2B5EF4-FFF2-40B4-BE49-F238E27FC236}">
                <a16:creationId xmlns:a16="http://schemas.microsoft.com/office/drawing/2014/main" id="{80871B5F-C8A1-47BC-A89E-03C605B7A2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652462"/>
            <a:ext cx="61817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Graduate/Dropout" id="2" name="slide2">
            <a:extLst>
              <a:ext uri="{FF2B5EF4-FFF2-40B4-BE49-F238E27FC236}">
                <a16:creationId xmlns:a16="http://schemas.microsoft.com/office/drawing/2014/main" id="{7C6C176C-0AB7-4A62-A08A-6F84D4AB1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481012"/>
            <a:ext cx="43719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uate status vs Marital status" id="3" name="slide3">
            <a:extLst>
              <a:ext uri="{FF2B5EF4-FFF2-40B4-BE49-F238E27FC236}">
                <a16:creationId xmlns:a16="http://schemas.microsoft.com/office/drawing/2014/main" id="{76949CE2-198C-47D3-BE45-FE2B666D1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481012"/>
            <a:ext cx="5495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Marital Status" id="4" name="slide4">
            <a:extLst>
              <a:ext uri="{FF2B5EF4-FFF2-40B4-BE49-F238E27FC236}">
                <a16:creationId xmlns:a16="http://schemas.microsoft.com/office/drawing/2014/main" id="{F79E9635-4A27-43E7-98B4-9437D98565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481012"/>
            <a:ext cx="5495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vs Graduation status (2)" id="5" name="slide5">
            <a:extLst>
              <a:ext uri="{FF2B5EF4-FFF2-40B4-BE49-F238E27FC236}">
                <a16:creationId xmlns:a16="http://schemas.microsoft.com/office/drawing/2014/main" id="{2004A790-E863-4983-AF36-FCC94C24DA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481012"/>
            <a:ext cx="5495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vs Attendance Time " id="6" name="slide6">
            <a:extLst>
              <a:ext uri="{FF2B5EF4-FFF2-40B4-BE49-F238E27FC236}">
                <a16:creationId xmlns:a16="http://schemas.microsoft.com/office/drawing/2014/main" id="{2F85D43D-2714-4D1B-B4F5-9F1C68935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2" y="347662"/>
            <a:ext cx="3228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Compared to Age at Enrollment" id="7" name="slide7">
            <a:extLst>
              <a:ext uri="{FF2B5EF4-FFF2-40B4-BE49-F238E27FC236}">
                <a16:creationId xmlns:a16="http://schemas.microsoft.com/office/drawing/2014/main" id="{3251C05D-557F-4893-8DB3-68FC53280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481012"/>
            <a:ext cx="54292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rse vs GDP/Graduate status (2)" id="8" name="slide8">
            <a:extLst>
              <a:ext uri="{FF2B5EF4-FFF2-40B4-BE49-F238E27FC236}">
                <a16:creationId xmlns:a16="http://schemas.microsoft.com/office/drawing/2014/main" id="{BAE9A272-F21F-4084-BA6F-21745055FB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481012"/>
            <a:ext cx="52387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tional Students vs Non International Students in  graduate status" id="9" name="slide9">
            <a:extLst>
              <a:ext uri="{FF2B5EF4-FFF2-40B4-BE49-F238E27FC236}">
                <a16:creationId xmlns:a16="http://schemas.microsoft.com/office/drawing/2014/main" id="{0B3E7216-0F24-47BA-B701-3357754AF5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214312"/>
            <a:ext cx="43719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2023-10-04T19:09:01Z</dcterms:created>
  <dcterms:modified xsi:type="dcterms:W3CDTF">2023-10-04T19:09:01Z</dcterms:modified>
</cp:coreProperties>
</file>