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2"/>
  </p:notesMasterIdLst>
  <p:handoutMasterIdLst>
    <p:handoutMasterId r:id="rId23"/>
  </p:handoutMasterIdLst>
  <p:sldIdLst>
    <p:sldId id="256" r:id="rId2"/>
    <p:sldId id="265" r:id="rId3"/>
    <p:sldId id="267" r:id="rId4"/>
    <p:sldId id="334" r:id="rId5"/>
    <p:sldId id="335" r:id="rId6"/>
    <p:sldId id="330" r:id="rId7"/>
    <p:sldId id="336" r:id="rId8"/>
    <p:sldId id="309" r:id="rId9"/>
    <p:sldId id="331" r:id="rId10"/>
    <p:sldId id="344" r:id="rId11"/>
    <p:sldId id="367" r:id="rId12"/>
    <p:sldId id="346" r:id="rId13"/>
    <p:sldId id="370" r:id="rId14"/>
    <p:sldId id="371" r:id="rId15"/>
    <p:sldId id="345" r:id="rId16"/>
    <p:sldId id="372" r:id="rId17"/>
    <p:sldId id="348" r:id="rId18"/>
    <p:sldId id="302" r:id="rId19"/>
    <p:sldId id="366" r:id="rId20"/>
    <p:sldId id="301" r:id="rId21"/>
  </p:sldIdLst>
  <p:sldSz cx="9144000" cy="6858000" type="screen4x3"/>
  <p:notesSz cx="6797675" cy="9926638"/>
  <p:defaultTextStyle>
    <a:defPPr>
      <a:defRPr lang="tr-T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BC"/>
    <a:srgbClr val="DDDDDD"/>
    <a:srgbClr val="5252C6"/>
    <a:srgbClr val="050121"/>
    <a:srgbClr val="333333"/>
    <a:srgbClr val="580000"/>
    <a:srgbClr val="969696"/>
    <a:srgbClr val="FEDAD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7" autoAdjust="0"/>
    <p:restoredTop sz="84359" autoAdjust="0"/>
  </p:normalViewPr>
  <p:slideViewPr>
    <p:cSldViewPr>
      <p:cViewPr>
        <p:scale>
          <a:sx n="60" d="100"/>
          <a:sy n="60" d="100"/>
        </p:scale>
        <p:origin x="-1422" y="-21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1410" y="-84"/>
      </p:cViewPr>
      <p:guideLst>
        <p:guide orient="horz" pos="3127"/>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4E5E5-4CBD-4BA7-B21D-7AE79450FE5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tr-TR"/>
        </a:p>
      </dgm:t>
    </dgm:pt>
    <dgm:pt modelId="{5981FAD4-4488-458E-8CCA-008E9D15FC53}">
      <dgm:prSet phldrT="[Metin]" custT="1"/>
      <dgm:spPr>
        <a:solidFill>
          <a:schemeClr val="accent2">
            <a:lumMod val="20000"/>
            <a:lumOff val="80000"/>
          </a:schemeClr>
        </a:solidFill>
      </dgm:spPr>
      <dgm:t>
        <a:bodyPr/>
        <a:lstStyle/>
        <a:p>
          <a:r>
            <a:rPr lang="tr-TR" sz="2000" dirty="0" smtClean="0"/>
            <a:t>Tanımlama</a:t>
          </a:r>
          <a:endParaRPr lang="tr-TR" sz="2000" dirty="0"/>
        </a:p>
      </dgm:t>
    </dgm:pt>
    <dgm:pt modelId="{40BFEDAF-215D-4FBE-843B-F538CF5FB7A8}" type="parTrans" cxnId="{A570E614-3470-4A73-9C7F-24292DD629E9}">
      <dgm:prSet/>
      <dgm:spPr/>
      <dgm:t>
        <a:bodyPr/>
        <a:lstStyle/>
        <a:p>
          <a:endParaRPr lang="tr-TR"/>
        </a:p>
      </dgm:t>
    </dgm:pt>
    <dgm:pt modelId="{AF7B82D6-0977-4474-95C3-A11B2A403027}" type="sibTrans" cxnId="{A570E614-3470-4A73-9C7F-24292DD629E9}">
      <dgm:prSet/>
      <dgm:spPr/>
      <dgm:t>
        <a:bodyPr/>
        <a:lstStyle/>
        <a:p>
          <a:endParaRPr lang="tr-TR"/>
        </a:p>
      </dgm:t>
    </dgm:pt>
    <dgm:pt modelId="{CB9E160B-C7A3-44F3-95A5-DA6883D35C80}">
      <dgm:prSet phldrT="[Metin]"/>
      <dgm:spPr>
        <a:solidFill>
          <a:schemeClr val="accent2">
            <a:lumMod val="20000"/>
            <a:lumOff val="80000"/>
          </a:schemeClr>
        </a:solidFill>
      </dgm:spPr>
      <dgm:t>
        <a:bodyPr/>
        <a:lstStyle/>
        <a:p>
          <a:r>
            <a:rPr lang="tr-TR" dirty="0" smtClean="0">
              <a:solidFill>
                <a:schemeClr val="bg2">
                  <a:lumMod val="50000"/>
                </a:schemeClr>
              </a:solidFill>
            </a:rPr>
            <a:t>Sahtecilik tipleri</a:t>
          </a:r>
          <a:endParaRPr lang="tr-TR" dirty="0"/>
        </a:p>
      </dgm:t>
    </dgm:pt>
    <dgm:pt modelId="{F85BE0EB-AAF1-4973-8E4A-4DEF60E3DF0E}" type="parTrans" cxnId="{D941D6CB-6CFF-401F-8069-ECD58C4EE127}">
      <dgm:prSet/>
      <dgm:spPr/>
      <dgm:t>
        <a:bodyPr/>
        <a:lstStyle/>
        <a:p>
          <a:endParaRPr lang="tr-TR"/>
        </a:p>
      </dgm:t>
    </dgm:pt>
    <dgm:pt modelId="{3009FB9E-C5A2-4434-96C1-A4C36109DA0C}" type="sibTrans" cxnId="{D941D6CB-6CFF-401F-8069-ECD58C4EE127}">
      <dgm:prSet/>
      <dgm:spPr/>
      <dgm:t>
        <a:bodyPr/>
        <a:lstStyle/>
        <a:p>
          <a:endParaRPr lang="tr-TR"/>
        </a:p>
      </dgm:t>
    </dgm:pt>
    <dgm:pt modelId="{D57D2B25-0184-43C7-A686-7F042EC66C0F}">
      <dgm:prSet phldrT="[Metin]" custT="1"/>
      <dgm:spPr>
        <a:solidFill>
          <a:schemeClr val="accent2">
            <a:lumMod val="40000"/>
            <a:lumOff val="60000"/>
          </a:schemeClr>
        </a:solidFill>
      </dgm:spPr>
      <dgm:t>
        <a:bodyPr/>
        <a:lstStyle/>
        <a:p>
          <a:r>
            <a:rPr lang="tr-TR" sz="2000" dirty="0" smtClean="0"/>
            <a:t>Tespit</a:t>
          </a:r>
          <a:endParaRPr lang="tr-TR" sz="2000" dirty="0"/>
        </a:p>
      </dgm:t>
    </dgm:pt>
    <dgm:pt modelId="{19CCA890-31B7-4119-8F29-AB84BAA9581E}" type="parTrans" cxnId="{AD9A8A6C-F217-44A3-BA96-AE4ED12F3A83}">
      <dgm:prSet/>
      <dgm:spPr/>
      <dgm:t>
        <a:bodyPr/>
        <a:lstStyle/>
        <a:p>
          <a:endParaRPr lang="tr-TR"/>
        </a:p>
      </dgm:t>
    </dgm:pt>
    <dgm:pt modelId="{FC808C49-EB63-4E33-95B3-C8922227F8C8}" type="sibTrans" cxnId="{AD9A8A6C-F217-44A3-BA96-AE4ED12F3A83}">
      <dgm:prSet/>
      <dgm:spPr/>
      <dgm:t>
        <a:bodyPr/>
        <a:lstStyle/>
        <a:p>
          <a:endParaRPr lang="tr-TR"/>
        </a:p>
      </dgm:t>
    </dgm:pt>
    <dgm:pt modelId="{4D2BCAC2-D90E-4543-B491-3B3128B932F5}">
      <dgm:prSet phldrT="[Metin]"/>
      <dgm:spPr>
        <a:solidFill>
          <a:schemeClr val="accent2">
            <a:lumMod val="40000"/>
            <a:lumOff val="60000"/>
          </a:schemeClr>
        </a:solidFill>
      </dgm:spPr>
      <dgm:t>
        <a:bodyPr/>
        <a:lstStyle/>
        <a:p>
          <a:r>
            <a:rPr lang="tr-TR" dirty="0" smtClean="0"/>
            <a:t>Sahtecilik izleri /neden olduğu anomaliler</a:t>
          </a:r>
          <a:endParaRPr lang="tr-TR" dirty="0"/>
        </a:p>
      </dgm:t>
    </dgm:pt>
    <dgm:pt modelId="{857744C7-3E2E-4A8F-8E23-1F827E0333BE}" type="parTrans" cxnId="{C5A25131-650D-4BE6-9B9D-9B88ACAE7E7A}">
      <dgm:prSet/>
      <dgm:spPr/>
      <dgm:t>
        <a:bodyPr/>
        <a:lstStyle/>
        <a:p>
          <a:endParaRPr lang="tr-TR"/>
        </a:p>
      </dgm:t>
    </dgm:pt>
    <dgm:pt modelId="{FD34E1DC-0A00-4B04-824D-D01860D8DBF8}" type="sibTrans" cxnId="{C5A25131-650D-4BE6-9B9D-9B88ACAE7E7A}">
      <dgm:prSet/>
      <dgm:spPr/>
      <dgm:t>
        <a:bodyPr/>
        <a:lstStyle/>
        <a:p>
          <a:endParaRPr lang="tr-TR"/>
        </a:p>
      </dgm:t>
    </dgm:pt>
    <dgm:pt modelId="{D83CEB9A-58A5-4062-9332-E5E297584457}">
      <dgm:prSet phldrT="[Metin]"/>
      <dgm:spPr>
        <a:solidFill>
          <a:schemeClr val="accent2">
            <a:lumMod val="40000"/>
            <a:lumOff val="60000"/>
          </a:schemeClr>
        </a:solidFill>
      </dgm:spPr>
      <dgm:t>
        <a:bodyPr/>
        <a:lstStyle/>
        <a:p>
          <a:r>
            <a:rPr lang="tr-TR" dirty="0" smtClean="0"/>
            <a:t>Aktör nitelikleri</a:t>
          </a:r>
          <a:endParaRPr lang="tr-TR" dirty="0"/>
        </a:p>
      </dgm:t>
    </dgm:pt>
    <dgm:pt modelId="{BC2A0D49-9E4A-435B-8ED3-3ED16EFDD94A}" type="parTrans" cxnId="{BD6E96C0-2F78-4211-8F17-38100C764900}">
      <dgm:prSet/>
      <dgm:spPr/>
      <dgm:t>
        <a:bodyPr/>
        <a:lstStyle/>
        <a:p>
          <a:endParaRPr lang="tr-TR"/>
        </a:p>
      </dgm:t>
    </dgm:pt>
    <dgm:pt modelId="{E70565F4-63AF-425A-82C0-63E78CE77F91}" type="sibTrans" cxnId="{BD6E96C0-2F78-4211-8F17-38100C764900}">
      <dgm:prSet/>
      <dgm:spPr/>
      <dgm:t>
        <a:bodyPr/>
        <a:lstStyle/>
        <a:p>
          <a:endParaRPr lang="tr-TR"/>
        </a:p>
      </dgm:t>
    </dgm:pt>
    <dgm:pt modelId="{57B02EBE-9B13-4CC9-B22D-1832BE25D6AB}">
      <dgm:prSet phldrT="[Metin]" custT="1"/>
      <dgm:spPr>
        <a:solidFill>
          <a:schemeClr val="accent2">
            <a:lumMod val="60000"/>
            <a:lumOff val="40000"/>
          </a:schemeClr>
        </a:solidFill>
      </dgm:spPr>
      <dgm:t>
        <a:bodyPr/>
        <a:lstStyle/>
        <a:p>
          <a:r>
            <a:rPr lang="tr-TR" sz="2000" dirty="0" smtClean="0"/>
            <a:t>Ağırlıklandırma</a:t>
          </a:r>
          <a:endParaRPr lang="tr-TR" sz="2000" dirty="0"/>
        </a:p>
      </dgm:t>
    </dgm:pt>
    <dgm:pt modelId="{E180D216-190B-4DEA-9AEB-9416CF7336BB}" type="parTrans" cxnId="{276E4DED-5096-416E-9029-B24B44CBFEBF}">
      <dgm:prSet/>
      <dgm:spPr/>
      <dgm:t>
        <a:bodyPr/>
        <a:lstStyle/>
        <a:p>
          <a:endParaRPr lang="tr-TR"/>
        </a:p>
      </dgm:t>
    </dgm:pt>
    <dgm:pt modelId="{2DDE4128-3C56-43F4-BC9D-CF892E14E4BF}" type="sibTrans" cxnId="{276E4DED-5096-416E-9029-B24B44CBFEBF}">
      <dgm:prSet/>
      <dgm:spPr/>
      <dgm:t>
        <a:bodyPr/>
        <a:lstStyle/>
        <a:p>
          <a:endParaRPr lang="tr-TR"/>
        </a:p>
      </dgm:t>
    </dgm:pt>
    <dgm:pt modelId="{3DE9DFA6-DCE1-449F-82A1-80B5A8E02503}">
      <dgm:prSet phldrT="[Metin]"/>
      <dgm:spPr>
        <a:solidFill>
          <a:schemeClr val="accent2">
            <a:lumMod val="60000"/>
            <a:lumOff val="40000"/>
          </a:schemeClr>
        </a:solidFill>
      </dgm:spPr>
      <dgm:t>
        <a:bodyPr/>
        <a:lstStyle/>
        <a:p>
          <a:r>
            <a:rPr lang="tr-TR" dirty="0" smtClean="0"/>
            <a:t>Aktörlerin ağırlıklandırılması</a:t>
          </a:r>
          <a:endParaRPr lang="tr-TR" dirty="0"/>
        </a:p>
      </dgm:t>
    </dgm:pt>
    <dgm:pt modelId="{9E2535C2-02A2-4AB1-A15A-B0EC85A9875E}" type="parTrans" cxnId="{123809AE-F09B-444B-A15E-0D40A832AF6C}">
      <dgm:prSet/>
      <dgm:spPr/>
      <dgm:t>
        <a:bodyPr/>
        <a:lstStyle/>
        <a:p>
          <a:endParaRPr lang="tr-TR"/>
        </a:p>
      </dgm:t>
    </dgm:pt>
    <dgm:pt modelId="{5CC5B774-FA62-472E-9D7A-3AA4D8073E04}" type="sibTrans" cxnId="{123809AE-F09B-444B-A15E-0D40A832AF6C}">
      <dgm:prSet/>
      <dgm:spPr/>
      <dgm:t>
        <a:bodyPr/>
        <a:lstStyle/>
        <a:p>
          <a:endParaRPr lang="tr-TR"/>
        </a:p>
      </dgm:t>
    </dgm:pt>
    <dgm:pt modelId="{01B5DCF3-9289-4D70-A120-8C352582BB60}">
      <dgm:prSet phldrT="[Metin]" custT="1"/>
      <dgm:spPr>
        <a:solidFill>
          <a:srgbClr val="5252C6"/>
        </a:solidFill>
      </dgm:spPr>
      <dgm:t>
        <a:bodyPr/>
        <a:lstStyle/>
        <a:p>
          <a:r>
            <a:rPr lang="tr-TR" sz="2000" dirty="0" smtClean="0"/>
            <a:t>Risk Hesaplama</a:t>
          </a:r>
          <a:endParaRPr lang="tr-TR" sz="2000" dirty="0"/>
        </a:p>
      </dgm:t>
    </dgm:pt>
    <dgm:pt modelId="{55BDA8FB-3B48-4E88-A46D-C256DA2AB659}" type="parTrans" cxnId="{7ABA61CC-B498-45BA-BC74-E7F44CF8B426}">
      <dgm:prSet/>
      <dgm:spPr/>
      <dgm:t>
        <a:bodyPr/>
        <a:lstStyle/>
        <a:p>
          <a:endParaRPr lang="tr-TR"/>
        </a:p>
      </dgm:t>
    </dgm:pt>
    <dgm:pt modelId="{411017AF-464A-4E69-AD70-E5B5BB096B21}" type="sibTrans" cxnId="{7ABA61CC-B498-45BA-BC74-E7F44CF8B426}">
      <dgm:prSet/>
      <dgm:spPr/>
      <dgm:t>
        <a:bodyPr/>
        <a:lstStyle/>
        <a:p>
          <a:endParaRPr lang="tr-TR"/>
        </a:p>
      </dgm:t>
    </dgm:pt>
    <dgm:pt modelId="{C2DA2F6A-886C-4BCD-A442-8DCBE63EF6AB}">
      <dgm:prSet phldrT="[Metin]"/>
      <dgm:spPr>
        <a:solidFill>
          <a:schemeClr val="accent2">
            <a:lumMod val="20000"/>
            <a:lumOff val="80000"/>
          </a:schemeClr>
        </a:solidFill>
      </dgm:spPr>
      <dgm:t>
        <a:bodyPr/>
        <a:lstStyle/>
        <a:p>
          <a:r>
            <a:rPr lang="tr-TR" dirty="0" smtClean="0"/>
            <a:t>Aktörler</a:t>
          </a:r>
          <a:endParaRPr lang="tr-TR" dirty="0"/>
        </a:p>
      </dgm:t>
    </dgm:pt>
    <dgm:pt modelId="{9AB240D5-CC48-4E3A-8BB4-346F74FC22B5}" type="parTrans" cxnId="{2797CA56-27B1-4117-BF97-3CAA60FC025E}">
      <dgm:prSet/>
      <dgm:spPr/>
      <dgm:t>
        <a:bodyPr/>
        <a:lstStyle/>
        <a:p>
          <a:endParaRPr lang="tr-TR"/>
        </a:p>
      </dgm:t>
    </dgm:pt>
    <dgm:pt modelId="{E705D3CD-B264-4AD6-B757-3059A01CE754}" type="sibTrans" cxnId="{2797CA56-27B1-4117-BF97-3CAA60FC025E}">
      <dgm:prSet/>
      <dgm:spPr/>
      <dgm:t>
        <a:bodyPr/>
        <a:lstStyle/>
        <a:p>
          <a:endParaRPr lang="tr-TR"/>
        </a:p>
      </dgm:t>
    </dgm:pt>
    <dgm:pt modelId="{74B3E78C-D9BE-467D-B10B-9BAE18D3955F}">
      <dgm:prSet phldrT="[Metin]"/>
      <dgm:spPr>
        <a:solidFill>
          <a:schemeClr val="accent2">
            <a:lumMod val="20000"/>
            <a:lumOff val="80000"/>
          </a:schemeClr>
        </a:solidFill>
      </dgm:spPr>
      <dgm:t>
        <a:bodyPr/>
        <a:lstStyle/>
        <a:p>
          <a:r>
            <a:rPr lang="tr-TR" dirty="0" smtClean="0"/>
            <a:t>Metâlar</a:t>
          </a:r>
          <a:endParaRPr lang="tr-TR" dirty="0"/>
        </a:p>
      </dgm:t>
    </dgm:pt>
    <dgm:pt modelId="{CC71F158-8CAC-4B2D-BF58-AEF4803E4438}" type="parTrans" cxnId="{5C9C7E51-1E98-4608-BD2B-D9EBE1EEE90F}">
      <dgm:prSet/>
      <dgm:spPr/>
      <dgm:t>
        <a:bodyPr/>
        <a:lstStyle/>
        <a:p>
          <a:endParaRPr lang="tr-TR"/>
        </a:p>
      </dgm:t>
    </dgm:pt>
    <dgm:pt modelId="{06666369-2892-448D-B015-9DEE33D917DA}" type="sibTrans" cxnId="{5C9C7E51-1E98-4608-BD2B-D9EBE1EEE90F}">
      <dgm:prSet/>
      <dgm:spPr/>
      <dgm:t>
        <a:bodyPr/>
        <a:lstStyle/>
        <a:p>
          <a:endParaRPr lang="tr-TR"/>
        </a:p>
      </dgm:t>
    </dgm:pt>
    <dgm:pt modelId="{C8C1CF53-7D52-434E-B701-B72A2BDFAFDC}">
      <dgm:prSet phldrT="[Metin]"/>
      <dgm:spPr>
        <a:solidFill>
          <a:schemeClr val="accent2">
            <a:lumMod val="60000"/>
            <a:lumOff val="40000"/>
          </a:schemeClr>
        </a:solidFill>
      </dgm:spPr>
      <dgm:t>
        <a:bodyPr/>
        <a:lstStyle/>
        <a:p>
          <a:r>
            <a:rPr lang="tr-TR" dirty="0" smtClean="0"/>
            <a:t>Aktörlerin ağ ilişkisi için ağırlıklandırılması</a:t>
          </a:r>
          <a:endParaRPr lang="tr-TR" dirty="0"/>
        </a:p>
      </dgm:t>
    </dgm:pt>
    <dgm:pt modelId="{5F3261E3-5592-4CDC-94CE-F55EDE87EA83}" type="parTrans" cxnId="{CD0BD340-5248-46DD-85E3-6F0E8A03DE56}">
      <dgm:prSet/>
      <dgm:spPr/>
      <dgm:t>
        <a:bodyPr/>
        <a:lstStyle/>
        <a:p>
          <a:endParaRPr lang="tr-TR"/>
        </a:p>
      </dgm:t>
    </dgm:pt>
    <dgm:pt modelId="{9AA92D61-4976-435B-8198-24E0C5041439}" type="sibTrans" cxnId="{CD0BD340-5248-46DD-85E3-6F0E8A03DE56}">
      <dgm:prSet/>
      <dgm:spPr/>
      <dgm:t>
        <a:bodyPr/>
        <a:lstStyle/>
        <a:p>
          <a:endParaRPr lang="tr-TR"/>
        </a:p>
      </dgm:t>
    </dgm:pt>
    <dgm:pt modelId="{437B2834-BC4F-44A3-9F8D-F0B6DC770B9E}">
      <dgm:prSet phldrT="[Metin]"/>
      <dgm:spPr>
        <a:solidFill>
          <a:srgbClr val="5252C6"/>
        </a:solidFill>
      </dgm:spPr>
      <dgm:t>
        <a:bodyPr/>
        <a:lstStyle/>
        <a:p>
          <a:r>
            <a:rPr lang="tr-TR" dirty="0" smtClean="0"/>
            <a:t>Aktörlerin genel nitelikleriyle riskin hesaplanması</a:t>
          </a:r>
          <a:endParaRPr lang="tr-TR" dirty="0"/>
        </a:p>
      </dgm:t>
    </dgm:pt>
    <dgm:pt modelId="{8A63AF0C-3A79-4340-97FF-97F3C0BB599C}" type="parTrans" cxnId="{C7E72454-2FE5-48FC-B799-F96131D33412}">
      <dgm:prSet/>
      <dgm:spPr/>
      <dgm:t>
        <a:bodyPr/>
        <a:lstStyle/>
        <a:p>
          <a:endParaRPr lang="tr-TR"/>
        </a:p>
      </dgm:t>
    </dgm:pt>
    <dgm:pt modelId="{E06ACD7E-ED54-424F-B121-5F951CB49022}" type="sibTrans" cxnId="{C7E72454-2FE5-48FC-B799-F96131D33412}">
      <dgm:prSet/>
      <dgm:spPr/>
      <dgm:t>
        <a:bodyPr/>
        <a:lstStyle/>
        <a:p>
          <a:endParaRPr lang="tr-TR"/>
        </a:p>
      </dgm:t>
    </dgm:pt>
    <dgm:pt modelId="{026227F4-6BE3-4E74-8793-D3E500A54729}">
      <dgm:prSet phldrT="[Metin]"/>
      <dgm:spPr>
        <a:solidFill>
          <a:srgbClr val="5252C6"/>
        </a:solidFill>
      </dgm:spPr>
      <dgm:t>
        <a:bodyPr/>
        <a:lstStyle/>
        <a:p>
          <a:r>
            <a:rPr lang="tr-TR" dirty="0" smtClean="0"/>
            <a:t>Aktörlerin metâya özel nitelikleriyle  riskin hesaplanması</a:t>
          </a:r>
          <a:endParaRPr lang="tr-TR" dirty="0"/>
        </a:p>
      </dgm:t>
    </dgm:pt>
    <dgm:pt modelId="{0B822E52-B231-4E88-9CC1-A65977A1ED55}" type="parTrans" cxnId="{5EF970D6-0FA0-4508-8A63-98C6F02A4499}">
      <dgm:prSet/>
      <dgm:spPr/>
      <dgm:t>
        <a:bodyPr/>
        <a:lstStyle/>
        <a:p>
          <a:endParaRPr lang="tr-TR"/>
        </a:p>
      </dgm:t>
    </dgm:pt>
    <dgm:pt modelId="{541FB6A2-D48C-4194-A2E6-4F1A5376D4FA}" type="sibTrans" cxnId="{5EF970D6-0FA0-4508-8A63-98C6F02A4499}">
      <dgm:prSet/>
      <dgm:spPr/>
      <dgm:t>
        <a:bodyPr/>
        <a:lstStyle/>
        <a:p>
          <a:endParaRPr lang="tr-TR"/>
        </a:p>
      </dgm:t>
    </dgm:pt>
    <dgm:pt modelId="{2CD15FE6-B32E-4855-B2EA-723C5C1BFB93}">
      <dgm:prSet phldrT="[Metin]"/>
      <dgm:spPr>
        <a:solidFill>
          <a:srgbClr val="5252C6"/>
        </a:solidFill>
      </dgm:spPr>
      <dgm:t>
        <a:bodyPr/>
        <a:lstStyle/>
        <a:p>
          <a:r>
            <a:rPr lang="tr-TR" dirty="0" smtClean="0"/>
            <a:t>Ağ ilişkisi dikkate alınarak riskin hesaplanması</a:t>
          </a:r>
          <a:endParaRPr lang="tr-TR" dirty="0"/>
        </a:p>
      </dgm:t>
    </dgm:pt>
    <dgm:pt modelId="{AD30159A-11FE-47C6-A0F6-DBDDBA5AC22B}" type="parTrans" cxnId="{A86D4E9B-BFCA-423D-9F95-356EB3D06179}">
      <dgm:prSet/>
      <dgm:spPr/>
      <dgm:t>
        <a:bodyPr/>
        <a:lstStyle/>
        <a:p>
          <a:endParaRPr lang="tr-TR"/>
        </a:p>
      </dgm:t>
    </dgm:pt>
    <dgm:pt modelId="{486DC297-B937-4929-98F1-61352778E227}" type="sibTrans" cxnId="{A86D4E9B-BFCA-423D-9F95-356EB3D06179}">
      <dgm:prSet/>
      <dgm:spPr/>
      <dgm:t>
        <a:bodyPr/>
        <a:lstStyle/>
        <a:p>
          <a:endParaRPr lang="tr-TR"/>
        </a:p>
      </dgm:t>
    </dgm:pt>
    <dgm:pt modelId="{40E1E28B-E906-4055-94F0-F53D70691FB9}">
      <dgm:prSet phldrT="[Metin]"/>
      <dgm:spPr>
        <a:solidFill>
          <a:schemeClr val="accent2">
            <a:lumMod val="60000"/>
            <a:lumOff val="40000"/>
          </a:schemeClr>
        </a:solidFill>
      </dgm:spPr>
      <dgm:t>
        <a:bodyPr/>
        <a:lstStyle/>
        <a:p>
          <a:r>
            <a:rPr lang="tr-TR" dirty="0" smtClean="0"/>
            <a:t>Aktör niteliklerinin ağırlıklandırılması</a:t>
          </a:r>
          <a:endParaRPr lang="tr-TR" dirty="0"/>
        </a:p>
      </dgm:t>
    </dgm:pt>
    <dgm:pt modelId="{C03F33EC-5C23-490E-8495-4092288B681F}" type="sibTrans" cxnId="{12CC1BD3-4554-41A6-8EC3-367A9A641639}">
      <dgm:prSet/>
      <dgm:spPr/>
      <dgm:t>
        <a:bodyPr/>
        <a:lstStyle/>
        <a:p>
          <a:endParaRPr lang="tr-TR"/>
        </a:p>
      </dgm:t>
    </dgm:pt>
    <dgm:pt modelId="{EFE7389A-7504-4E28-B506-C7E2F321CDE7}" type="parTrans" cxnId="{12CC1BD3-4554-41A6-8EC3-367A9A641639}">
      <dgm:prSet/>
      <dgm:spPr/>
      <dgm:t>
        <a:bodyPr/>
        <a:lstStyle/>
        <a:p>
          <a:endParaRPr lang="tr-TR"/>
        </a:p>
      </dgm:t>
    </dgm:pt>
    <dgm:pt modelId="{BAFE679B-BC47-4011-A136-E3130AB34762}">
      <dgm:prSet phldrT="[Metin]" custT="1"/>
      <dgm:spPr>
        <a:solidFill>
          <a:srgbClr val="3E3EBC"/>
        </a:solidFill>
      </dgm:spPr>
      <dgm:t>
        <a:bodyPr/>
        <a:lstStyle/>
        <a:p>
          <a:r>
            <a:rPr lang="tr-TR" sz="2000" dirty="0" smtClean="0"/>
            <a:t>Değerlendirme ve İyileştirme</a:t>
          </a:r>
          <a:endParaRPr lang="tr-TR" sz="2000" dirty="0"/>
        </a:p>
      </dgm:t>
    </dgm:pt>
    <dgm:pt modelId="{0890BBC0-F319-48C9-B368-928C0405937B}" type="parTrans" cxnId="{AA92C11A-A375-4F0D-8511-F115F770AF2B}">
      <dgm:prSet/>
      <dgm:spPr/>
      <dgm:t>
        <a:bodyPr/>
        <a:lstStyle/>
        <a:p>
          <a:endParaRPr lang="tr-TR"/>
        </a:p>
      </dgm:t>
    </dgm:pt>
    <dgm:pt modelId="{DD99442F-86BB-4508-98C3-B7A2B7988F7A}" type="sibTrans" cxnId="{AA92C11A-A375-4F0D-8511-F115F770AF2B}">
      <dgm:prSet/>
      <dgm:spPr/>
      <dgm:t>
        <a:bodyPr/>
        <a:lstStyle/>
        <a:p>
          <a:endParaRPr lang="tr-TR"/>
        </a:p>
      </dgm:t>
    </dgm:pt>
    <dgm:pt modelId="{BDB9F915-8E0E-48FF-A7B4-70CF8788BBB4}">
      <dgm:prSet phldrT="[Metin]"/>
      <dgm:spPr>
        <a:solidFill>
          <a:srgbClr val="3E3EBC"/>
        </a:solidFill>
      </dgm:spPr>
      <dgm:t>
        <a:bodyPr/>
        <a:lstStyle/>
        <a:p>
          <a:r>
            <a:rPr lang="tr-TR" dirty="0" smtClean="0"/>
            <a:t>Başarının ölçülmesi</a:t>
          </a:r>
          <a:endParaRPr lang="tr-TR" dirty="0"/>
        </a:p>
      </dgm:t>
    </dgm:pt>
    <dgm:pt modelId="{12D9C74C-D15C-4014-9838-75838B7C6A9A}" type="parTrans" cxnId="{6562C145-EC1B-4935-B724-00B096F405CC}">
      <dgm:prSet/>
      <dgm:spPr/>
      <dgm:t>
        <a:bodyPr/>
        <a:lstStyle/>
        <a:p>
          <a:endParaRPr lang="tr-TR"/>
        </a:p>
      </dgm:t>
    </dgm:pt>
    <dgm:pt modelId="{96D84B10-5A11-403D-9845-6B73EE59A6C6}" type="sibTrans" cxnId="{6562C145-EC1B-4935-B724-00B096F405CC}">
      <dgm:prSet/>
      <dgm:spPr/>
      <dgm:t>
        <a:bodyPr/>
        <a:lstStyle/>
        <a:p>
          <a:endParaRPr lang="tr-TR"/>
        </a:p>
      </dgm:t>
    </dgm:pt>
    <dgm:pt modelId="{5D7E9EDD-A963-4294-8084-5D571D2802F5}">
      <dgm:prSet phldrT="[Metin]"/>
      <dgm:spPr>
        <a:solidFill>
          <a:srgbClr val="3E3EBC"/>
        </a:solidFill>
      </dgm:spPr>
      <dgm:t>
        <a:bodyPr/>
        <a:lstStyle/>
        <a:p>
          <a:r>
            <a:rPr lang="tr-TR" dirty="0" smtClean="0"/>
            <a:t>Aktörlerin  ve ağırlıklarının düzenlenmesi</a:t>
          </a:r>
          <a:endParaRPr lang="tr-TR" dirty="0"/>
        </a:p>
      </dgm:t>
    </dgm:pt>
    <dgm:pt modelId="{1DD01902-1A5C-4A8F-969C-9F5BADBFA3B8}" type="parTrans" cxnId="{28972B7E-C94C-4F94-96C7-BEB643329B8C}">
      <dgm:prSet/>
      <dgm:spPr/>
      <dgm:t>
        <a:bodyPr/>
        <a:lstStyle/>
        <a:p>
          <a:endParaRPr lang="tr-TR"/>
        </a:p>
      </dgm:t>
    </dgm:pt>
    <dgm:pt modelId="{4FFCDCFE-5BA2-401A-AE5D-3A6160C63B92}" type="sibTrans" cxnId="{28972B7E-C94C-4F94-96C7-BEB643329B8C}">
      <dgm:prSet/>
      <dgm:spPr/>
      <dgm:t>
        <a:bodyPr/>
        <a:lstStyle/>
        <a:p>
          <a:endParaRPr lang="tr-TR"/>
        </a:p>
      </dgm:t>
    </dgm:pt>
    <dgm:pt modelId="{F5B9CE56-4425-4601-9875-FACAD2EB1E0C}">
      <dgm:prSet phldrT="[Metin]"/>
      <dgm:spPr>
        <a:solidFill>
          <a:srgbClr val="3E3EBC"/>
        </a:solidFill>
      </dgm:spPr>
      <dgm:t>
        <a:bodyPr/>
        <a:lstStyle/>
        <a:p>
          <a:r>
            <a:rPr lang="tr-TR" dirty="0" smtClean="0"/>
            <a:t>Niteliklerin ve ağırlıklarının düzenlenmesi</a:t>
          </a:r>
          <a:endParaRPr lang="tr-TR" dirty="0"/>
        </a:p>
      </dgm:t>
    </dgm:pt>
    <dgm:pt modelId="{A215BF56-1C70-4460-A3BE-3D54B2ED8D5C}" type="parTrans" cxnId="{93C389AA-09DE-4F53-B43E-3738E61B5308}">
      <dgm:prSet/>
      <dgm:spPr/>
      <dgm:t>
        <a:bodyPr/>
        <a:lstStyle/>
        <a:p>
          <a:endParaRPr lang="tr-TR"/>
        </a:p>
      </dgm:t>
    </dgm:pt>
    <dgm:pt modelId="{EC7C7CB8-E11B-4107-BA7F-7D04F55272CA}" type="sibTrans" cxnId="{93C389AA-09DE-4F53-B43E-3738E61B5308}">
      <dgm:prSet/>
      <dgm:spPr/>
      <dgm:t>
        <a:bodyPr/>
        <a:lstStyle/>
        <a:p>
          <a:endParaRPr lang="tr-TR"/>
        </a:p>
      </dgm:t>
    </dgm:pt>
    <dgm:pt modelId="{B5862A3F-979C-4527-99DF-7011A8DB8B8D}">
      <dgm:prSet phldrT="[Metin]"/>
      <dgm:spPr>
        <a:solidFill>
          <a:srgbClr val="3E3EBC"/>
        </a:solidFill>
      </dgm:spPr>
      <dgm:t>
        <a:bodyPr/>
        <a:lstStyle/>
        <a:p>
          <a:r>
            <a:rPr lang="tr-TR" dirty="0" smtClean="0"/>
            <a:t>Risk hesaplama algoritmasının düzenlenmesi</a:t>
          </a:r>
          <a:endParaRPr lang="tr-TR" dirty="0"/>
        </a:p>
      </dgm:t>
    </dgm:pt>
    <dgm:pt modelId="{4C1654FD-19FD-4C6A-96CF-A83286A23348}" type="parTrans" cxnId="{977973DE-367F-4A49-8B3A-227CFA9A8BEB}">
      <dgm:prSet/>
      <dgm:spPr/>
      <dgm:t>
        <a:bodyPr/>
        <a:lstStyle/>
        <a:p>
          <a:endParaRPr lang="tr-TR"/>
        </a:p>
      </dgm:t>
    </dgm:pt>
    <dgm:pt modelId="{DC2FCEBD-E84E-493A-9B13-9CD166CE845D}" type="sibTrans" cxnId="{977973DE-367F-4A49-8B3A-227CFA9A8BEB}">
      <dgm:prSet/>
      <dgm:spPr/>
      <dgm:t>
        <a:bodyPr/>
        <a:lstStyle/>
        <a:p>
          <a:endParaRPr lang="tr-TR"/>
        </a:p>
      </dgm:t>
    </dgm:pt>
    <dgm:pt modelId="{4FB57222-3F9E-4368-BBB7-5E4BBAD4512C}">
      <dgm:prSet phldrT="[Metin]"/>
      <dgm:spPr>
        <a:solidFill>
          <a:srgbClr val="3E3EBC"/>
        </a:solidFill>
      </dgm:spPr>
      <dgm:t>
        <a:bodyPr/>
        <a:lstStyle/>
        <a:p>
          <a:r>
            <a:rPr lang="tr-TR" dirty="0" smtClean="0"/>
            <a:t>Ağ ilişkisinden risk güncelleme algoritmasının düzenlenmesi</a:t>
          </a:r>
          <a:endParaRPr lang="tr-TR" dirty="0"/>
        </a:p>
      </dgm:t>
    </dgm:pt>
    <dgm:pt modelId="{6C90BE4F-28C4-42C3-AAB8-E8C756A3F838}" type="parTrans" cxnId="{2E13E399-9CB0-485E-976D-0FC832E20E9A}">
      <dgm:prSet/>
      <dgm:spPr/>
      <dgm:t>
        <a:bodyPr/>
        <a:lstStyle/>
        <a:p>
          <a:endParaRPr lang="tr-TR"/>
        </a:p>
      </dgm:t>
    </dgm:pt>
    <dgm:pt modelId="{AD0A6395-21ED-4319-859B-20E39FDEB971}" type="sibTrans" cxnId="{2E13E399-9CB0-485E-976D-0FC832E20E9A}">
      <dgm:prSet/>
      <dgm:spPr/>
      <dgm:t>
        <a:bodyPr/>
        <a:lstStyle/>
        <a:p>
          <a:endParaRPr lang="tr-TR"/>
        </a:p>
      </dgm:t>
    </dgm:pt>
    <dgm:pt modelId="{438B21E5-E4AD-4C80-A463-F7C6237CC493}">
      <dgm:prSet phldrT="[Metin]"/>
      <dgm:spPr>
        <a:solidFill>
          <a:srgbClr val="3E3EBC"/>
        </a:solidFill>
      </dgm:spPr>
      <dgm:t>
        <a:bodyPr/>
        <a:lstStyle/>
        <a:p>
          <a:r>
            <a:rPr lang="tr-TR" dirty="0" smtClean="0"/>
            <a:t>Risk eşik değerlerinin düzenlenmesi</a:t>
          </a:r>
          <a:endParaRPr lang="tr-TR" dirty="0"/>
        </a:p>
      </dgm:t>
    </dgm:pt>
    <dgm:pt modelId="{EBCC5D33-8E46-49C1-A6AA-676DA13F9BC2}" type="parTrans" cxnId="{37BC86F1-FBFF-4E29-88C6-720A65541CD9}">
      <dgm:prSet/>
      <dgm:spPr/>
      <dgm:t>
        <a:bodyPr/>
        <a:lstStyle/>
        <a:p>
          <a:endParaRPr lang="tr-TR"/>
        </a:p>
      </dgm:t>
    </dgm:pt>
    <dgm:pt modelId="{56649024-82B6-4FDF-B2F7-285C08E4FF40}" type="sibTrans" cxnId="{37BC86F1-FBFF-4E29-88C6-720A65541CD9}">
      <dgm:prSet/>
      <dgm:spPr/>
      <dgm:t>
        <a:bodyPr/>
        <a:lstStyle/>
        <a:p>
          <a:endParaRPr lang="tr-TR"/>
        </a:p>
      </dgm:t>
    </dgm:pt>
    <dgm:pt modelId="{73164EAF-0AA0-4E98-92A9-51D57662AE21}" type="pres">
      <dgm:prSet presAssocID="{BF34E5E5-4CBD-4BA7-B21D-7AE79450FE5F}" presName="Name0" presStyleCnt="0">
        <dgm:presLayoutVars>
          <dgm:dir/>
          <dgm:animLvl val="lvl"/>
          <dgm:resizeHandles val="exact"/>
        </dgm:presLayoutVars>
      </dgm:prSet>
      <dgm:spPr/>
      <dgm:t>
        <a:bodyPr/>
        <a:lstStyle/>
        <a:p>
          <a:endParaRPr lang="tr-TR"/>
        </a:p>
      </dgm:t>
    </dgm:pt>
    <dgm:pt modelId="{37E02480-3C7D-4E1A-96C3-0112218BA17E}" type="pres">
      <dgm:prSet presAssocID="{5981FAD4-4488-458E-8CCA-008E9D15FC53}" presName="linNode" presStyleCnt="0"/>
      <dgm:spPr/>
    </dgm:pt>
    <dgm:pt modelId="{6462F610-5D65-4957-ADCF-9BCAB3A7E7CD}" type="pres">
      <dgm:prSet presAssocID="{5981FAD4-4488-458E-8CCA-008E9D15FC53}" presName="parentText" presStyleLbl="node1" presStyleIdx="0" presStyleCnt="5">
        <dgm:presLayoutVars>
          <dgm:chMax val="1"/>
          <dgm:bulletEnabled val="1"/>
        </dgm:presLayoutVars>
      </dgm:prSet>
      <dgm:spPr/>
      <dgm:t>
        <a:bodyPr/>
        <a:lstStyle/>
        <a:p>
          <a:endParaRPr lang="tr-TR"/>
        </a:p>
      </dgm:t>
    </dgm:pt>
    <dgm:pt modelId="{0EBAFEE0-981D-4E00-B3FA-066214B9FD5B}" type="pres">
      <dgm:prSet presAssocID="{5981FAD4-4488-458E-8CCA-008E9D15FC53}" presName="descendantText" presStyleLbl="alignAccFollowNode1" presStyleIdx="0" presStyleCnt="5">
        <dgm:presLayoutVars>
          <dgm:bulletEnabled val="1"/>
        </dgm:presLayoutVars>
      </dgm:prSet>
      <dgm:spPr/>
      <dgm:t>
        <a:bodyPr/>
        <a:lstStyle/>
        <a:p>
          <a:endParaRPr lang="tr-TR"/>
        </a:p>
      </dgm:t>
    </dgm:pt>
    <dgm:pt modelId="{12E4D3CD-651F-4F87-B2A1-B1778BD0BFF5}" type="pres">
      <dgm:prSet presAssocID="{AF7B82D6-0977-4474-95C3-A11B2A403027}" presName="sp" presStyleCnt="0"/>
      <dgm:spPr/>
    </dgm:pt>
    <dgm:pt modelId="{E003DEAC-088C-4FA5-8629-1BDC09EB541C}" type="pres">
      <dgm:prSet presAssocID="{D57D2B25-0184-43C7-A686-7F042EC66C0F}" presName="linNode" presStyleCnt="0"/>
      <dgm:spPr/>
    </dgm:pt>
    <dgm:pt modelId="{F6B0DA28-7CFD-44FE-AB48-818201BB702E}" type="pres">
      <dgm:prSet presAssocID="{D57D2B25-0184-43C7-A686-7F042EC66C0F}" presName="parentText" presStyleLbl="node1" presStyleIdx="1" presStyleCnt="5">
        <dgm:presLayoutVars>
          <dgm:chMax val="1"/>
          <dgm:bulletEnabled val="1"/>
        </dgm:presLayoutVars>
      </dgm:prSet>
      <dgm:spPr/>
      <dgm:t>
        <a:bodyPr/>
        <a:lstStyle/>
        <a:p>
          <a:endParaRPr lang="tr-TR"/>
        </a:p>
      </dgm:t>
    </dgm:pt>
    <dgm:pt modelId="{63C4116A-4E7F-47C1-B617-881663679F9A}" type="pres">
      <dgm:prSet presAssocID="{D57D2B25-0184-43C7-A686-7F042EC66C0F}" presName="descendantText" presStyleLbl="alignAccFollowNode1" presStyleIdx="1" presStyleCnt="5">
        <dgm:presLayoutVars>
          <dgm:bulletEnabled val="1"/>
        </dgm:presLayoutVars>
      </dgm:prSet>
      <dgm:spPr/>
      <dgm:t>
        <a:bodyPr/>
        <a:lstStyle/>
        <a:p>
          <a:endParaRPr lang="tr-TR"/>
        </a:p>
      </dgm:t>
    </dgm:pt>
    <dgm:pt modelId="{EF3D71CB-290C-4BC4-B965-CA9E319CE57C}" type="pres">
      <dgm:prSet presAssocID="{FC808C49-EB63-4E33-95B3-C8922227F8C8}" presName="sp" presStyleCnt="0"/>
      <dgm:spPr/>
    </dgm:pt>
    <dgm:pt modelId="{F520F575-0985-4647-95E1-891021FA83AD}" type="pres">
      <dgm:prSet presAssocID="{57B02EBE-9B13-4CC9-B22D-1832BE25D6AB}" presName="linNode" presStyleCnt="0"/>
      <dgm:spPr/>
    </dgm:pt>
    <dgm:pt modelId="{C601AF4D-B695-4F32-BC01-9BA650551416}" type="pres">
      <dgm:prSet presAssocID="{57B02EBE-9B13-4CC9-B22D-1832BE25D6AB}" presName="parentText" presStyleLbl="node1" presStyleIdx="2" presStyleCnt="5">
        <dgm:presLayoutVars>
          <dgm:chMax val="1"/>
          <dgm:bulletEnabled val="1"/>
        </dgm:presLayoutVars>
      </dgm:prSet>
      <dgm:spPr/>
      <dgm:t>
        <a:bodyPr/>
        <a:lstStyle/>
        <a:p>
          <a:endParaRPr lang="tr-TR"/>
        </a:p>
      </dgm:t>
    </dgm:pt>
    <dgm:pt modelId="{CC6EBB48-38A1-42F7-9410-DE8311369D3D}" type="pres">
      <dgm:prSet presAssocID="{57B02EBE-9B13-4CC9-B22D-1832BE25D6AB}" presName="descendantText" presStyleLbl="alignAccFollowNode1" presStyleIdx="2" presStyleCnt="5">
        <dgm:presLayoutVars>
          <dgm:bulletEnabled val="1"/>
        </dgm:presLayoutVars>
      </dgm:prSet>
      <dgm:spPr/>
      <dgm:t>
        <a:bodyPr/>
        <a:lstStyle/>
        <a:p>
          <a:endParaRPr lang="tr-TR"/>
        </a:p>
      </dgm:t>
    </dgm:pt>
    <dgm:pt modelId="{3F0008A0-17D0-43D2-9ADC-558371DCF775}" type="pres">
      <dgm:prSet presAssocID="{2DDE4128-3C56-43F4-BC9D-CF892E14E4BF}" presName="sp" presStyleCnt="0"/>
      <dgm:spPr/>
    </dgm:pt>
    <dgm:pt modelId="{3F92685E-22D3-46FB-A585-887BF2DB83B3}" type="pres">
      <dgm:prSet presAssocID="{01B5DCF3-9289-4D70-A120-8C352582BB60}" presName="linNode" presStyleCnt="0"/>
      <dgm:spPr/>
    </dgm:pt>
    <dgm:pt modelId="{B3AA247A-FA02-4B1F-8F7B-7882420AA110}" type="pres">
      <dgm:prSet presAssocID="{01B5DCF3-9289-4D70-A120-8C352582BB60}" presName="parentText" presStyleLbl="node1" presStyleIdx="3" presStyleCnt="5">
        <dgm:presLayoutVars>
          <dgm:chMax val="1"/>
          <dgm:bulletEnabled val="1"/>
        </dgm:presLayoutVars>
      </dgm:prSet>
      <dgm:spPr/>
      <dgm:t>
        <a:bodyPr/>
        <a:lstStyle/>
        <a:p>
          <a:endParaRPr lang="tr-TR"/>
        </a:p>
      </dgm:t>
    </dgm:pt>
    <dgm:pt modelId="{EB7AEDE9-48E2-4EEA-86ED-7F2DCEE6335C}" type="pres">
      <dgm:prSet presAssocID="{01B5DCF3-9289-4D70-A120-8C352582BB60}" presName="descendantText" presStyleLbl="alignAccFollowNode1" presStyleIdx="3" presStyleCnt="5">
        <dgm:presLayoutVars>
          <dgm:bulletEnabled val="1"/>
        </dgm:presLayoutVars>
      </dgm:prSet>
      <dgm:spPr/>
      <dgm:t>
        <a:bodyPr/>
        <a:lstStyle/>
        <a:p>
          <a:endParaRPr lang="tr-TR"/>
        </a:p>
      </dgm:t>
    </dgm:pt>
    <dgm:pt modelId="{B86587CF-73E9-4583-8D11-5EBA670209D9}" type="pres">
      <dgm:prSet presAssocID="{411017AF-464A-4E69-AD70-E5B5BB096B21}" presName="sp" presStyleCnt="0"/>
      <dgm:spPr/>
    </dgm:pt>
    <dgm:pt modelId="{D5C7EEB7-4983-4675-9EC0-3286C90AFF42}" type="pres">
      <dgm:prSet presAssocID="{BAFE679B-BC47-4011-A136-E3130AB34762}" presName="linNode" presStyleCnt="0"/>
      <dgm:spPr/>
    </dgm:pt>
    <dgm:pt modelId="{2D5F5349-A402-4828-B303-4178CC99A48A}" type="pres">
      <dgm:prSet presAssocID="{BAFE679B-BC47-4011-A136-E3130AB34762}" presName="parentText" presStyleLbl="node1" presStyleIdx="4" presStyleCnt="5" custScaleY="154865" custLinFactNeighborX="-1798" custLinFactNeighborY="1464">
        <dgm:presLayoutVars>
          <dgm:chMax val="1"/>
          <dgm:bulletEnabled val="1"/>
        </dgm:presLayoutVars>
      </dgm:prSet>
      <dgm:spPr/>
      <dgm:t>
        <a:bodyPr/>
        <a:lstStyle/>
        <a:p>
          <a:endParaRPr lang="tr-TR"/>
        </a:p>
      </dgm:t>
    </dgm:pt>
    <dgm:pt modelId="{FEB4574F-E3FC-4DBC-950A-B9107966C6A2}" type="pres">
      <dgm:prSet presAssocID="{BAFE679B-BC47-4011-A136-E3130AB34762}" presName="descendantText" presStyleLbl="alignAccFollowNode1" presStyleIdx="4" presStyleCnt="5" custScaleY="171512">
        <dgm:presLayoutVars>
          <dgm:bulletEnabled val="1"/>
        </dgm:presLayoutVars>
      </dgm:prSet>
      <dgm:spPr/>
      <dgm:t>
        <a:bodyPr/>
        <a:lstStyle/>
        <a:p>
          <a:endParaRPr lang="tr-TR"/>
        </a:p>
      </dgm:t>
    </dgm:pt>
  </dgm:ptLst>
  <dgm:cxnLst>
    <dgm:cxn modelId="{5CC94EC1-F304-489F-86E6-6BCB754E0126}" type="presOf" srcId="{C2DA2F6A-886C-4BCD-A442-8DCBE63EF6AB}" destId="{0EBAFEE0-981D-4E00-B3FA-066214B9FD5B}" srcOrd="0" destOrd="1" presId="urn:microsoft.com/office/officeart/2005/8/layout/vList5"/>
    <dgm:cxn modelId="{276E4DED-5096-416E-9029-B24B44CBFEBF}" srcId="{BF34E5E5-4CBD-4BA7-B21D-7AE79450FE5F}" destId="{57B02EBE-9B13-4CC9-B22D-1832BE25D6AB}" srcOrd="2" destOrd="0" parTransId="{E180D216-190B-4DEA-9AEB-9416CF7336BB}" sibTransId="{2DDE4128-3C56-43F4-BC9D-CF892E14E4BF}"/>
    <dgm:cxn modelId="{ABF61B9F-C529-4DB7-9807-1C08DCE69404}" type="presOf" srcId="{74B3E78C-D9BE-467D-B10B-9BAE18D3955F}" destId="{0EBAFEE0-981D-4E00-B3FA-066214B9FD5B}" srcOrd="0" destOrd="2" presId="urn:microsoft.com/office/officeart/2005/8/layout/vList5"/>
    <dgm:cxn modelId="{6709B7AE-74F4-4226-9F2A-9F9DB0D0056C}" type="presOf" srcId="{BDB9F915-8E0E-48FF-A7B4-70CF8788BBB4}" destId="{FEB4574F-E3FC-4DBC-950A-B9107966C6A2}" srcOrd="0" destOrd="0" presId="urn:microsoft.com/office/officeart/2005/8/layout/vList5"/>
    <dgm:cxn modelId="{B154D254-411D-44F1-9935-9A79F26A8199}" type="presOf" srcId="{4FB57222-3F9E-4368-BBB7-5E4BBAD4512C}" destId="{FEB4574F-E3FC-4DBC-950A-B9107966C6A2}" srcOrd="0" destOrd="4" presId="urn:microsoft.com/office/officeart/2005/8/layout/vList5"/>
    <dgm:cxn modelId="{28972B7E-C94C-4F94-96C7-BEB643329B8C}" srcId="{BAFE679B-BC47-4011-A136-E3130AB34762}" destId="{5D7E9EDD-A963-4294-8084-5D571D2802F5}" srcOrd="1" destOrd="0" parTransId="{1DD01902-1A5C-4A8F-969C-9F5BADBFA3B8}" sibTransId="{4FFCDCFE-5BA2-401A-AE5D-3A6160C63B92}"/>
    <dgm:cxn modelId="{90483C86-5847-45D9-B477-3BE354070BD6}" type="presOf" srcId="{D83CEB9A-58A5-4062-9332-E5E297584457}" destId="{63C4116A-4E7F-47C1-B617-881663679F9A}" srcOrd="0" destOrd="1" presId="urn:microsoft.com/office/officeart/2005/8/layout/vList5"/>
    <dgm:cxn modelId="{B98F7A99-3058-492B-B8E6-9A39FFC79FDB}" type="presOf" srcId="{C8C1CF53-7D52-434E-B701-B72A2BDFAFDC}" destId="{CC6EBB48-38A1-42F7-9410-DE8311369D3D}" srcOrd="0" destOrd="1" presId="urn:microsoft.com/office/officeart/2005/8/layout/vList5"/>
    <dgm:cxn modelId="{92AF8417-2F0B-447C-AAE7-0CA1F2460A79}" type="presOf" srcId="{CB9E160B-C7A3-44F3-95A5-DA6883D35C80}" destId="{0EBAFEE0-981D-4E00-B3FA-066214B9FD5B}" srcOrd="0" destOrd="0" presId="urn:microsoft.com/office/officeart/2005/8/layout/vList5"/>
    <dgm:cxn modelId="{92AD8E22-97E7-4AFF-933F-0AD44B5EF35F}" type="presOf" srcId="{2CD15FE6-B32E-4855-B2EA-723C5C1BFB93}" destId="{EB7AEDE9-48E2-4EEA-86ED-7F2DCEE6335C}" srcOrd="0" destOrd="2" presId="urn:microsoft.com/office/officeart/2005/8/layout/vList5"/>
    <dgm:cxn modelId="{7F883DBB-F839-477A-8E50-C3947E4635A2}" type="presOf" srcId="{5D7E9EDD-A963-4294-8084-5D571D2802F5}" destId="{FEB4574F-E3FC-4DBC-950A-B9107966C6A2}" srcOrd="0" destOrd="1" presId="urn:microsoft.com/office/officeart/2005/8/layout/vList5"/>
    <dgm:cxn modelId="{103BBC3E-4D11-4A2F-BBA0-408870EA8557}" type="presOf" srcId="{438B21E5-E4AD-4C80-A463-F7C6237CC493}" destId="{FEB4574F-E3FC-4DBC-950A-B9107966C6A2}" srcOrd="0" destOrd="5" presId="urn:microsoft.com/office/officeart/2005/8/layout/vList5"/>
    <dgm:cxn modelId="{5C9C7E51-1E98-4608-BD2B-D9EBE1EEE90F}" srcId="{5981FAD4-4488-458E-8CCA-008E9D15FC53}" destId="{74B3E78C-D9BE-467D-B10B-9BAE18D3955F}" srcOrd="2" destOrd="0" parTransId="{CC71F158-8CAC-4B2D-BF58-AEF4803E4438}" sibTransId="{06666369-2892-448D-B015-9DEE33D917DA}"/>
    <dgm:cxn modelId="{0CA3EBCA-EDC2-4433-B7B1-85EE4969F706}" type="presOf" srcId="{BAFE679B-BC47-4011-A136-E3130AB34762}" destId="{2D5F5349-A402-4828-B303-4178CC99A48A}" srcOrd="0" destOrd="0" presId="urn:microsoft.com/office/officeart/2005/8/layout/vList5"/>
    <dgm:cxn modelId="{AD9A8A6C-F217-44A3-BA96-AE4ED12F3A83}" srcId="{BF34E5E5-4CBD-4BA7-B21D-7AE79450FE5F}" destId="{D57D2B25-0184-43C7-A686-7F042EC66C0F}" srcOrd="1" destOrd="0" parTransId="{19CCA890-31B7-4119-8F29-AB84BAA9581E}" sibTransId="{FC808C49-EB63-4E33-95B3-C8922227F8C8}"/>
    <dgm:cxn modelId="{123809AE-F09B-444B-A15E-0D40A832AF6C}" srcId="{57B02EBE-9B13-4CC9-B22D-1832BE25D6AB}" destId="{3DE9DFA6-DCE1-449F-82A1-80B5A8E02503}" srcOrd="0" destOrd="0" parTransId="{9E2535C2-02A2-4AB1-A15A-B0EC85A9875E}" sibTransId="{5CC5B774-FA62-472E-9D7A-3AA4D8073E04}"/>
    <dgm:cxn modelId="{29EFDA2F-2104-4C9A-893C-C4365710FBF2}" type="presOf" srcId="{5981FAD4-4488-458E-8CCA-008E9D15FC53}" destId="{6462F610-5D65-4957-ADCF-9BCAB3A7E7CD}" srcOrd="0" destOrd="0" presId="urn:microsoft.com/office/officeart/2005/8/layout/vList5"/>
    <dgm:cxn modelId="{7097076C-2A8E-4C14-B34C-5DFF1289BB85}" type="presOf" srcId="{B5862A3F-979C-4527-99DF-7011A8DB8B8D}" destId="{FEB4574F-E3FC-4DBC-950A-B9107966C6A2}" srcOrd="0" destOrd="3" presId="urn:microsoft.com/office/officeart/2005/8/layout/vList5"/>
    <dgm:cxn modelId="{74E855E4-C097-4A04-9999-AD909BEAD34F}" type="presOf" srcId="{4D2BCAC2-D90E-4543-B491-3B3128B932F5}" destId="{63C4116A-4E7F-47C1-B617-881663679F9A}" srcOrd="0" destOrd="0" presId="urn:microsoft.com/office/officeart/2005/8/layout/vList5"/>
    <dgm:cxn modelId="{D941D6CB-6CFF-401F-8069-ECD58C4EE127}" srcId="{5981FAD4-4488-458E-8CCA-008E9D15FC53}" destId="{CB9E160B-C7A3-44F3-95A5-DA6883D35C80}" srcOrd="0" destOrd="0" parTransId="{F85BE0EB-AAF1-4973-8E4A-4DEF60E3DF0E}" sibTransId="{3009FB9E-C5A2-4434-96C1-A4C36109DA0C}"/>
    <dgm:cxn modelId="{A0DE935E-13F9-4526-A050-4C991C864503}" type="presOf" srcId="{3DE9DFA6-DCE1-449F-82A1-80B5A8E02503}" destId="{CC6EBB48-38A1-42F7-9410-DE8311369D3D}" srcOrd="0" destOrd="0" presId="urn:microsoft.com/office/officeart/2005/8/layout/vList5"/>
    <dgm:cxn modelId="{12CC1BD3-4554-41A6-8EC3-367A9A641639}" srcId="{57B02EBE-9B13-4CC9-B22D-1832BE25D6AB}" destId="{40E1E28B-E906-4055-94F0-F53D70691FB9}" srcOrd="2" destOrd="0" parTransId="{EFE7389A-7504-4E28-B506-C7E2F321CDE7}" sibTransId="{C03F33EC-5C23-490E-8495-4092288B681F}"/>
    <dgm:cxn modelId="{C5A25131-650D-4BE6-9B9D-9B88ACAE7E7A}" srcId="{D57D2B25-0184-43C7-A686-7F042EC66C0F}" destId="{4D2BCAC2-D90E-4543-B491-3B3128B932F5}" srcOrd="0" destOrd="0" parTransId="{857744C7-3E2E-4A8F-8E23-1F827E0333BE}" sibTransId="{FD34E1DC-0A00-4B04-824D-D01860D8DBF8}"/>
    <dgm:cxn modelId="{5EF970D6-0FA0-4508-8A63-98C6F02A4499}" srcId="{01B5DCF3-9289-4D70-A120-8C352582BB60}" destId="{026227F4-6BE3-4E74-8793-D3E500A54729}" srcOrd="1" destOrd="0" parTransId="{0B822E52-B231-4E88-9CC1-A65977A1ED55}" sibTransId="{541FB6A2-D48C-4194-A2E6-4F1A5376D4FA}"/>
    <dgm:cxn modelId="{A570E614-3470-4A73-9C7F-24292DD629E9}" srcId="{BF34E5E5-4CBD-4BA7-B21D-7AE79450FE5F}" destId="{5981FAD4-4488-458E-8CCA-008E9D15FC53}" srcOrd="0" destOrd="0" parTransId="{40BFEDAF-215D-4FBE-843B-F538CF5FB7A8}" sibTransId="{AF7B82D6-0977-4474-95C3-A11B2A403027}"/>
    <dgm:cxn modelId="{410F5291-7023-4F36-AA93-A08095F6E514}" type="presOf" srcId="{57B02EBE-9B13-4CC9-B22D-1832BE25D6AB}" destId="{C601AF4D-B695-4F32-BC01-9BA650551416}" srcOrd="0" destOrd="0" presId="urn:microsoft.com/office/officeart/2005/8/layout/vList5"/>
    <dgm:cxn modelId="{14F16B92-54BE-4EB6-BBE0-FBF770118C3E}" type="presOf" srcId="{437B2834-BC4F-44A3-9F8D-F0B6DC770B9E}" destId="{EB7AEDE9-48E2-4EEA-86ED-7F2DCEE6335C}" srcOrd="0" destOrd="0" presId="urn:microsoft.com/office/officeart/2005/8/layout/vList5"/>
    <dgm:cxn modelId="{AA92C11A-A375-4F0D-8511-F115F770AF2B}" srcId="{BF34E5E5-4CBD-4BA7-B21D-7AE79450FE5F}" destId="{BAFE679B-BC47-4011-A136-E3130AB34762}" srcOrd="4" destOrd="0" parTransId="{0890BBC0-F319-48C9-B368-928C0405937B}" sibTransId="{DD99442F-86BB-4508-98C3-B7A2B7988F7A}"/>
    <dgm:cxn modelId="{2D98FA5E-3E44-4C9D-9E16-C1F86B2A79CC}" type="presOf" srcId="{40E1E28B-E906-4055-94F0-F53D70691FB9}" destId="{CC6EBB48-38A1-42F7-9410-DE8311369D3D}" srcOrd="0" destOrd="2" presId="urn:microsoft.com/office/officeart/2005/8/layout/vList5"/>
    <dgm:cxn modelId="{93C389AA-09DE-4F53-B43E-3738E61B5308}" srcId="{BAFE679B-BC47-4011-A136-E3130AB34762}" destId="{F5B9CE56-4425-4601-9875-FACAD2EB1E0C}" srcOrd="2" destOrd="0" parTransId="{A215BF56-1C70-4460-A3BE-3D54B2ED8D5C}" sibTransId="{EC7C7CB8-E11B-4107-BA7F-7D04F55272CA}"/>
    <dgm:cxn modelId="{E29CFEA3-D808-4517-9472-E5D0929297B6}" type="presOf" srcId="{01B5DCF3-9289-4D70-A120-8C352582BB60}" destId="{B3AA247A-FA02-4B1F-8F7B-7882420AA110}" srcOrd="0" destOrd="0" presId="urn:microsoft.com/office/officeart/2005/8/layout/vList5"/>
    <dgm:cxn modelId="{2E13E399-9CB0-485E-976D-0FC832E20E9A}" srcId="{BAFE679B-BC47-4011-A136-E3130AB34762}" destId="{4FB57222-3F9E-4368-BBB7-5E4BBAD4512C}" srcOrd="4" destOrd="0" parTransId="{6C90BE4F-28C4-42C3-AAB8-E8C756A3F838}" sibTransId="{AD0A6395-21ED-4319-859B-20E39FDEB971}"/>
    <dgm:cxn modelId="{E6EAE4CE-6344-49DF-B853-8C126869771E}" type="presOf" srcId="{D57D2B25-0184-43C7-A686-7F042EC66C0F}" destId="{F6B0DA28-7CFD-44FE-AB48-818201BB702E}" srcOrd="0" destOrd="0" presId="urn:microsoft.com/office/officeart/2005/8/layout/vList5"/>
    <dgm:cxn modelId="{977973DE-367F-4A49-8B3A-227CFA9A8BEB}" srcId="{BAFE679B-BC47-4011-A136-E3130AB34762}" destId="{B5862A3F-979C-4527-99DF-7011A8DB8B8D}" srcOrd="3" destOrd="0" parTransId="{4C1654FD-19FD-4C6A-96CF-A83286A23348}" sibTransId="{DC2FCEBD-E84E-493A-9B13-9CD166CE845D}"/>
    <dgm:cxn modelId="{A86D4E9B-BFCA-423D-9F95-356EB3D06179}" srcId="{01B5DCF3-9289-4D70-A120-8C352582BB60}" destId="{2CD15FE6-B32E-4855-B2EA-723C5C1BFB93}" srcOrd="2" destOrd="0" parTransId="{AD30159A-11FE-47C6-A0F6-DBDDBA5AC22B}" sibTransId="{486DC297-B937-4929-98F1-61352778E227}"/>
    <dgm:cxn modelId="{37BC86F1-FBFF-4E29-88C6-720A65541CD9}" srcId="{BAFE679B-BC47-4011-A136-E3130AB34762}" destId="{438B21E5-E4AD-4C80-A463-F7C6237CC493}" srcOrd="5" destOrd="0" parTransId="{EBCC5D33-8E46-49C1-A6AA-676DA13F9BC2}" sibTransId="{56649024-82B6-4FDF-B2F7-285C08E4FF40}"/>
    <dgm:cxn modelId="{7ABA61CC-B498-45BA-BC74-E7F44CF8B426}" srcId="{BF34E5E5-4CBD-4BA7-B21D-7AE79450FE5F}" destId="{01B5DCF3-9289-4D70-A120-8C352582BB60}" srcOrd="3" destOrd="0" parTransId="{55BDA8FB-3B48-4E88-A46D-C256DA2AB659}" sibTransId="{411017AF-464A-4E69-AD70-E5B5BB096B21}"/>
    <dgm:cxn modelId="{3BE5B7BB-CC02-4A53-818B-5B8F18F4B895}" type="presOf" srcId="{F5B9CE56-4425-4601-9875-FACAD2EB1E0C}" destId="{FEB4574F-E3FC-4DBC-950A-B9107966C6A2}" srcOrd="0" destOrd="2" presId="urn:microsoft.com/office/officeart/2005/8/layout/vList5"/>
    <dgm:cxn modelId="{C7E72454-2FE5-48FC-B799-F96131D33412}" srcId="{01B5DCF3-9289-4D70-A120-8C352582BB60}" destId="{437B2834-BC4F-44A3-9F8D-F0B6DC770B9E}" srcOrd="0" destOrd="0" parTransId="{8A63AF0C-3A79-4340-97FF-97F3C0BB599C}" sibTransId="{E06ACD7E-ED54-424F-B121-5F951CB49022}"/>
    <dgm:cxn modelId="{CD0BD340-5248-46DD-85E3-6F0E8A03DE56}" srcId="{57B02EBE-9B13-4CC9-B22D-1832BE25D6AB}" destId="{C8C1CF53-7D52-434E-B701-B72A2BDFAFDC}" srcOrd="1" destOrd="0" parTransId="{5F3261E3-5592-4CDC-94CE-F55EDE87EA83}" sibTransId="{9AA92D61-4976-435B-8198-24E0C5041439}"/>
    <dgm:cxn modelId="{2797CA56-27B1-4117-BF97-3CAA60FC025E}" srcId="{5981FAD4-4488-458E-8CCA-008E9D15FC53}" destId="{C2DA2F6A-886C-4BCD-A442-8DCBE63EF6AB}" srcOrd="1" destOrd="0" parTransId="{9AB240D5-CC48-4E3A-8BB4-346F74FC22B5}" sibTransId="{E705D3CD-B264-4AD6-B757-3059A01CE754}"/>
    <dgm:cxn modelId="{6562C145-EC1B-4935-B724-00B096F405CC}" srcId="{BAFE679B-BC47-4011-A136-E3130AB34762}" destId="{BDB9F915-8E0E-48FF-A7B4-70CF8788BBB4}" srcOrd="0" destOrd="0" parTransId="{12D9C74C-D15C-4014-9838-75838B7C6A9A}" sibTransId="{96D84B10-5A11-403D-9845-6B73EE59A6C6}"/>
    <dgm:cxn modelId="{25F2D0A7-0004-4F71-8405-C52307C795E4}" type="presOf" srcId="{026227F4-6BE3-4E74-8793-D3E500A54729}" destId="{EB7AEDE9-48E2-4EEA-86ED-7F2DCEE6335C}" srcOrd="0" destOrd="1" presId="urn:microsoft.com/office/officeart/2005/8/layout/vList5"/>
    <dgm:cxn modelId="{617BD19E-AC80-4AC3-8DBE-615EA59546AD}" type="presOf" srcId="{BF34E5E5-4CBD-4BA7-B21D-7AE79450FE5F}" destId="{73164EAF-0AA0-4E98-92A9-51D57662AE21}" srcOrd="0" destOrd="0" presId="urn:microsoft.com/office/officeart/2005/8/layout/vList5"/>
    <dgm:cxn modelId="{BD6E96C0-2F78-4211-8F17-38100C764900}" srcId="{D57D2B25-0184-43C7-A686-7F042EC66C0F}" destId="{D83CEB9A-58A5-4062-9332-E5E297584457}" srcOrd="1" destOrd="0" parTransId="{BC2A0D49-9E4A-435B-8ED3-3ED16EFDD94A}" sibTransId="{E70565F4-63AF-425A-82C0-63E78CE77F91}"/>
    <dgm:cxn modelId="{CE1CD6A6-136D-470B-844D-C9047A1B65E5}" type="presParOf" srcId="{73164EAF-0AA0-4E98-92A9-51D57662AE21}" destId="{37E02480-3C7D-4E1A-96C3-0112218BA17E}" srcOrd="0" destOrd="0" presId="urn:microsoft.com/office/officeart/2005/8/layout/vList5"/>
    <dgm:cxn modelId="{2156761D-C7E6-406C-A598-70B1756D5C37}" type="presParOf" srcId="{37E02480-3C7D-4E1A-96C3-0112218BA17E}" destId="{6462F610-5D65-4957-ADCF-9BCAB3A7E7CD}" srcOrd="0" destOrd="0" presId="urn:microsoft.com/office/officeart/2005/8/layout/vList5"/>
    <dgm:cxn modelId="{A7C1E15B-8E12-47A0-AFF4-036914008203}" type="presParOf" srcId="{37E02480-3C7D-4E1A-96C3-0112218BA17E}" destId="{0EBAFEE0-981D-4E00-B3FA-066214B9FD5B}" srcOrd="1" destOrd="0" presId="urn:microsoft.com/office/officeart/2005/8/layout/vList5"/>
    <dgm:cxn modelId="{793B5B61-448E-4053-A252-766145E00D53}" type="presParOf" srcId="{73164EAF-0AA0-4E98-92A9-51D57662AE21}" destId="{12E4D3CD-651F-4F87-B2A1-B1778BD0BFF5}" srcOrd="1" destOrd="0" presId="urn:microsoft.com/office/officeart/2005/8/layout/vList5"/>
    <dgm:cxn modelId="{7C8142E9-2C85-4B75-AE82-FCE10DA5141F}" type="presParOf" srcId="{73164EAF-0AA0-4E98-92A9-51D57662AE21}" destId="{E003DEAC-088C-4FA5-8629-1BDC09EB541C}" srcOrd="2" destOrd="0" presId="urn:microsoft.com/office/officeart/2005/8/layout/vList5"/>
    <dgm:cxn modelId="{F43C0557-AFAC-4215-A310-ED68D9D36929}" type="presParOf" srcId="{E003DEAC-088C-4FA5-8629-1BDC09EB541C}" destId="{F6B0DA28-7CFD-44FE-AB48-818201BB702E}" srcOrd="0" destOrd="0" presId="urn:microsoft.com/office/officeart/2005/8/layout/vList5"/>
    <dgm:cxn modelId="{D4F56234-767F-4CAB-A7E3-F4B9E76F8DC9}" type="presParOf" srcId="{E003DEAC-088C-4FA5-8629-1BDC09EB541C}" destId="{63C4116A-4E7F-47C1-B617-881663679F9A}" srcOrd="1" destOrd="0" presId="urn:microsoft.com/office/officeart/2005/8/layout/vList5"/>
    <dgm:cxn modelId="{0136856B-4C37-4D84-9809-58AACD296926}" type="presParOf" srcId="{73164EAF-0AA0-4E98-92A9-51D57662AE21}" destId="{EF3D71CB-290C-4BC4-B965-CA9E319CE57C}" srcOrd="3" destOrd="0" presId="urn:microsoft.com/office/officeart/2005/8/layout/vList5"/>
    <dgm:cxn modelId="{BCE6AF82-CF47-4CD3-90B5-9EAC9B6DA2C0}" type="presParOf" srcId="{73164EAF-0AA0-4E98-92A9-51D57662AE21}" destId="{F520F575-0985-4647-95E1-891021FA83AD}" srcOrd="4" destOrd="0" presId="urn:microsoft.com/office/officeart/2005/8/layout/vList5"/>
    <dgm:cxn modelId="{BDF902B2-D811-464A-84B4-E03D5C2E6A90}" type="presParOf" srcId="{F520F575-0985-4647-95E1-891021FA83AD}" destId="{C601AF4D-B695-4F32-BC01-9BA650551416}" srcOrd="0" destOrd="0" presId="urn:microsoft.com/office/officeart/2005/8/layout/vList5"/>
    <dgm:cxn modelId="{258F1074-E4EA-4DCF-AF03-7DBD152B6AB9}" type="presParOf" srcId="{F520F575-0985-4647-95E1-891021FA83AD}" destId="{CC6EBB48-38A1-42F7-9410-DE8311369D3D}" srcOrd="1" destOrd="0" presId="urn:microsoft.com/office/officeart/2005/8/layout/vList5"/>
    <dgm:cxn modelId="{4F9D3CCB-6730-4EE7-8961-7958A63FD8A4}" type="presParOf" srcId="{73164EAF-0AA0-4E98-92A9-51D57662AE21}" destId="{3F0008A0-17D0-43D2-9ADC-558371DCF775}" srcOrd="5" destOrd="0" presId="urn:microsoft.com/office/officeart/2005/8/layout/vList5"/>
    <dgm:cxn modelId="{E35AF5DB-708F-42A8-9145-D419069DB824}" type="presParOf" srcId="{73164EAF-0AA0-4E98-92A9-51D57662AE21}" destId="{3F92685E-22D3-46FB-A585-887BF2DB83B3}" srcOrd="6" destOrd="0" presId="urn:microsoft.com/office/officeart/2005/8/layout/vList5"/>
    <dgm:cxn modelId="{D153164B-4A08-47EA-BC08-3C52D926E909}" type="presParOf" srcId="{3F92685E-22D3-46FB-A585-887BF2DB83B3}" destId="{B3AA247A-FA02-4B1F-8F7B-7882420AA110}" srcOrd="0" destOrd="0" presId="urn:microsoft.com/office/officeart/2005/8/layout/vList5"/>
    <dgm:cxn modelId="{95F47992-9A83-440C-AE67-A75F1BCC6998}" type="presParOf" srcId="{3F92685E-22D3-46FB-A585-887BF2DB83B3}" destId="{EB7AEDE9-48E2-4EEA-86ED-7F2DCEE6335C}" srcOrd="1" destOrd="0" presId="urn:microsoft.com/office/officeart/2005/8/layout/vList5"/>
    <dgm:cxn modelId="{CF066754-7478-4F1D-B8CB-E015841A05C1}" type="presParOf" srcId="{73164EAF-0AA0-4E98-92A9-51D57662AE21}" destId="{B86587CF-73E9-4583-8D11-5EBA670209D9}" srcOrd="7" destOrd="0" presId="urn:microsoft.com/office/officeart/2005/8/layout/vList5"/>
    <dgm:cxn modelId="{3586DDEA-FCBD-47E5-843B-4653ABD3EDE1}" type="presParOf" srcId="{73164EAF-0AA0-4E98-92A9-51D57662AE21}" destId="{D5C7EEB7-4983-4675-9EC0-3286C90AFF42}" srcOrd="8" destOrd="0" presId="urn:microsoft.com/office/officeart/2005/8/layout/vList5"/>
    <dgm:cxn modelId="{330066E8-37F8-4F8F-9B4B-97022FDD840A}" type="presParOf" srcId="{D5C7EEB7-4983-4675-9EC0-3286C90AFF42}" destId="{2D5F5349-A402-4828-B303-4178CC99A48A}" srcOrd="0" destOrd="0" presId="urn:microsoft.com/office/officeart/2005/8/layout/vList5"/>
    <dgm:cxn modelId="{114E7615-1475-4321-B034-6929AA681196}" type="presParOf" srcId="{D5C7EEB7-4983-4675-9EC0-3286C90AFF42}" destId="{FEB4574F-E3FC-4DBC-950A-B9107966C6A2}"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F9B1548D-42F1-4484-B75C-7D2D69ADD66D}" type="doc">
      <dgm:prSet loTypeId="urn:microsoft.com/office/officeart/2005/8/layout/orgChart1" loCatId="hierarchy" qsTypeId="urn:microsoft.com/office/officeart/2005/8/quickstyle/simple4" qsCatId="simple" csTypeId="urn:microsoft.com/office/officeart/2005/8/colors/colorful5" csCatId="colorful" phldr="1"/>
      <dgm:spPr/>
      <dgm:t>
        <a:bodyPr/>
        <a:lstStyle/>
        <a:p>
          <a:endParaRPr lang="tr-TR"/>
        </a:p>
      </dgm:t>
    </dgm:pt>
    <dgm:pt modelId="{E2FB614E-67BB-489E-AAF8-5D962DC6CB90}">
      <dgm:prSet phldrT="[Metin]" custT="1"/>
      <dgm:spPr/>
      <dgm:t>
        <a:bodyPr/>
        <a:lstStyle/>
        <a:p>
          <a:r>
            <a:rPr lang="tr-TR" sz="1400" dirty="0" smtClean="0"/>
            <a:t>İşlemin Sahtecilik Riski</a:t>
          </a:r>
          <a:endParaRPr lang="tr-TR" sz="1400" dirty="0"/>
        </a:p>
      </dgm:t>
    </dgm:pt>
    <dgm:pt modelId="{81B7C91B-F878-45A3-A555-C5731DA41C15}" type="parTrans" cxnId="{F5469776-B39D-482B-A572-20F63B0568B0}">
      <dgm:prSet/>
      <dgm:spPr/>
      <dgm:t>
        <a:bodyPr/>
        <a:lstStyle/>
        <a:p>
          <a:endParaRPr lang="tr-TR"/>
        </a:p>
      </dgm:t>
    </dgm:pt>
    <dgm:pt modelId="{EAFB93DB-3E09-4D85-84AC-BD3213AC0E76}" type="sibTrans" cxnId="{F5469776-B39D-482B-A572-20F63B0568B0}">
      <dgm:prSet/>
      <dgm:spPr/>
      <dgm:t>
        <a:bodyPr/>
        <a:lstStyle/>
        <a:p>
          <a:endParaRPr lang="tr-TR"/>
        </a:p>
      </dgm:t>
    </dgm:pt>
    <dgm:pt modelId="{865904AB-3C5A-4AB6-80D6-422B2CA1107B}">
      <dgm:prSet phldrT="[Metin]" custT="1"/>
      <dgm:spPr/>
      <dgm:t>
        <a:bodyPr/>
        <a:lstStyle/>
        <a:p>
          <a:r>
            <a:rPr lang="tr-TR" sz="1400" dirty="0" smtClean="0"/>
            <a:t>Genel Aktör Riski </a:t>
          </a:r>
        </a:p>
        <a:p>
          <a:r>
            <a:rPr lang="tr-TR" sz="1400" dirty="0" smtClean="0"/>
            <a:t>(</a:t>
          </a:r>
          <a:r>
            <a:rPr lang="tr-TR" sz="1400" dirty="0" err="1" smtClean="0"/>
            <a:t>R</a:t>
          </a:r>
          <a:r>
            <a:rPr lang="tr-TR" sz="1100" dirty="0" err="1" smtClean="0"/>
            <a:t>i</a:t>
          </a:r>
          <a:r>
            <a:rPr lang="tr-TR" sz="1400" dirty="0" smtClean="0"/>
            <a:t>)</a:t>
          </a:r>
          <a:endParaRPr lang="tr-TR" sz="1400" dirty="0"/>
        </a:p>
      </dgm:t>
    </dgm:pt>
    <dgm:pt modelId="{63E53AE7-1136-4B5D-BFDB-65A6F612D1BA}" type="parTrans" cxnId="{DC14D7BA-7FC6-44CF-8F07-AC03FD4998A5}">
      <dgm:prSet/>
      <dgm:spPr/>
      <dgm:t>
        <a:bodyPr/>
        <a:lstStyle/>
        <a:p>
          <a:endParaRPr lang="tr-TR" sz="1400"/>
        </a:p>
      </dgm:t>
    </dgm:pt>
    <dgm:pt modelId="{DEAED9BC-DA53-4161-BD64-F22BCA1C7BB4}" type="sibTrans" cxnId="{DC14D7BA-7FC6-44CF-8F07-AC03FD4998A5}">
      <dgm:prSet/>
      <dgm:spPr/>
      <dgm:t>
        <a:bodyPr/>
        <a:lstStyle/>
        <a:p>
          <a:endParaRPr lang="tr-TR"/>
        </a:p>
      </dgm:t>
    </dgm:pt>
    <dgm:pt modelId="{7E631EAF-24D9-4888-950A-9EB1F512C95B}">
      <dgm:prSet phldrT="[Metin]" custT="1"/>
      <dgm:spPr/>
      <dgm:t>
        <a:bodyPr/>
        <a:lstStyle/>
        <a:p>
          <a:r>
            <a:rPr lang="tr-TR" sz="1400" dirty="0" smtClean="0"/>
            <a:t>R(Eczacı-Metâ)</a:t>
          </a:r>
          <a:endParaRPr lang="tr-TR" sz="1400" dirty="0"/>
        </a:p>
      </dgm:t>
    </dgm:pt>
    <dgm:pt modelId="{5ED474BD-B543-490B-9BD7-F05C9EF73C45}" type="parTrans" cxnId="{035E725D-42EF-424C-A0DB-7086382C6342}">
      <dgm:prSet/>
      <dgm:spPr/>
      <dgm:t>
        <a:bodyPr/>
        <a:lstStyle/>
        <a:p>
          <a:endParaRPr lang="tr-TR" sz="1400"/>
        </a:p>
      </dgm:t>
    </dgm:pt>
    <dgm:pt modelId="{C25E9635-AEA0-4BA6-94F0-63D07CF59FC8}" type="sibTrans" cxnId="{035E725D-42EF-424C-A0DB-7086382C6342}">
      <dgm:prSet/>
      <dgm:spPr/>
      <dgm:t>
        <a:bodyPr/>
        <a:lstStyle/>
        <a:p>
          <a:endParaRPr lang="tr-TR"/>
        </a:p>
      </dgm:t>
    </dgm:pt>
    <dgm:pt modelId="{9210F761-85D7-4CA8-B9E9-03D55997FA5E}">
      <dgm:prSet phldrT="[Metin]" custT="1"/>
      <dgm:spPr/>
      <dgm:t>
        <a:bodyPr/>
        <a:lstStyle/>
        <a:p>
          <a:r>
            <a:rPr lang="tr-TR" sz="1400" dirty="0" smtClean="0"/>
            <a:t>Metâya Özel Aktör Riski (</a:t>
          </a:r>
          <a:r>
            <a:rPr lang="tr-TR" sz="1400" dirty="0" err="1" smtClean="0"/>
            <a:t>Ri</a:t>
          </a:r>
          <a:r>
            <a:rPr lang="tr-TR" sz="1400" dirty="0" smtClean="0"/>
            <a:t>’)</a:t>
          </a:r>
          <a:endParaRPr lang="tr-TR" sz="1400" dirty="0"/>
        </a:p>
      </dgm:t>
    </dgm:pt>
    <dgm:pt modelId="{A529D22F-1F14-4DB1-9227-80314453E8D2}" type="parTrans" cxnId="{EB78EA21-8BAB-4E68-AC45-B4DA756F3285}">
      <dgm:prSet/>
      <dgm:spPr/>
      <dgm:t>
        <a:bodyPr/>
        <a:lstStyle/>
        <a:p>
          <a:endParaRPr lang="tr-TR" sz="1400"/>
        </a:p>
      </dgm:t>
    </dgm:pt>
    <dgm:pt modelId="{3EFF48CA-F9FA-4BC8-8AD5-3EABADB7E481}" type="sibTrans" cxnId="{EB78EA21-8BAB-4E68-AC45-B4DA756F3285}">
      <dgm:prSet/>
      <dgm:spPr/>
      <dgm:t>
        <a:bodyPr/>
        <a:lstStyle/>
        <a:p>
          <a:endParaRPr lang="tr-TR"/>
        </a:p>
      </dgm:t>
    </dgm:pt>
    <dgm:pt modelId="{981415A2-CCA0-49B6-A248-F6721ED80696}">
      <dgm:prSet phldrT="[Metin]" custT="1"/>
      <dgm:spPr/>
      <dgm:t>
        <a:bodyPr/>
        <a:lstStyle/>
        <a:p>
          <a:r>
            <a:rPr lang="tr-TR" sz="1400" dirty="0" smtClean="0"/>
            <a:t>Metâya Özel Ağ Riski</a:t>
          </a:r>
        </a:p>
        <a:p>
          <a:r>
            <a:rPr lang="tr-TR" sz="1400" dirty="0" smtClean="0"/>
            <a:t>(</a:t>
          </a:r>
          <a:r>
            <a:rPr lang="tr-TR" sz="1400" dirty="0" err="1" smtClean="0"/>
            <a:t>Ri</a:t>
          </a:r>
          <a:r>
            <a:rPr lang="tr-TR" sz="1400" dirty="0" smtClean="0"/>
            <a:t>’’)</a:t>
          </a:r>
          <a:endParaRPr lang="tr-TR" sz="1400" dirty="0"/>
        </a:p>
      </dgm:t>
    </dgm:pt>
    <dgm:pt modelId="{C9903BB3-969E-4256-8440-891C6368C567}" type="parTrans" cxnId="{15872022-67F8-4801-82B3-276C6426336B}">
      <dgm:prSet/>
      <dgm:spPr/>
      <dgm:t>
        <a:bodyPr/>
        <a:lstStyle/>
        <a:p>
          <a:endParaRPr lang="tr-TR" sz="1400"/>
        </a:p>
      </dgm:t>
    </dgm:pt>
    <dgm:pt modelId="{5DA5B3AC-FAE7-4977-A59D-597571C61976}" type="sibTrans" cxnId="{15872022-67F8-4801-82B3-276C6426336B}">
      <dgm:prSet/>
      <dgm:spPr/>
      <dgm:t>
        <a:bodyPr/>
        <a:lstStyle/>
        <a:p>
          <a:endParaRPr lang="tr-TR"/>
        </a:p>
      </dgm:t>
    </dgm:pt>
    <dgm:pt modelId="{88FF7F9A-D501-4A1D-9693-25C0EB75DE41}">
      <dgm:prSet phldrT="[Metin]" custT="1"/>
      <dgm:spPr/>
      <dgm:t>
        <a:bodyPr/>
        <a:lstStyle/>
        <a:p>
          <a:r>
            <a:rPr lang="tr-TR" sz="1400" dirty="0" smtClean="0"/>
            <a:t>R(Eczacı)</a:t>
          </a:r>
          <a:endParaRPr lang="tr-TR" sz="900" dirty="0"/>
        </a:p>
      </dgm:t>
    </dgm:pt>
    <dgm:pt modelId="{B46961E4-8029-4B31-98B0-4BBF3A4DBEB8}" type="parTrans" cxnId="{4500E80F-2B02-4D51-B5CC-5083DC1C61A7}">
      <dgm:prSet/>
      <dgm:spPr/>
      <dgm:t>
        <a:bodyPr/>
        <a:lstStyle/>
        <a:p>
          <a:endParaRPr lang="tr-TR" sz="1400"/>
        </a:p>
      </dgm:t>
    </dgm:pt>
    <dgm:pt modelId="{94D273E6-FD7D-467F-A57F-E3AF7745A905}" type="sibTrans" cxnId="{4500E80F-2B02-4D51-B5CC-5083DC1C61A7}">
      <dgm:prSet/>
      <dgm:spPr/>
      <dgm:t>
        <a:bodyPr/>
        <a:lstStyle/>
        <a:p>
          <a:endParaRPr lang="tr-TR"/>
        </a:p>
      </dgm:t>
    </dgm:pt>
    <dgm:pt modelId="{9D2ED5D7-4179-4AF2-AAF0-F451CC62E905}">
      <dgm:prSet phldrT="[Metin]" custT="1"/>
      <dgm:spPr/>
      <dgm:t>
        <a:bodyPr/>
        <a:lstStyle/>
        <a:p>
          <a:r>
            <a:rPr lang="tr-TR" sz="1400" dirty="0" smtClean="0"/>
            <a:t>R(Doktor)</a:t>
          </a:r>
          <a:endParaRPr lang="tr-TR" sz="1400" dirty="0"/>
        </a:p>
      </dgm:t>
    </dgm:pt>
    <dgm:pt modelId="{DCA93D80-8BE5-46A5-AA9C-D8E1DA3C2043}" type="parTrans" cxnId="{D5B32FC9-F379-4603-A303-5670B2273EDC}">
      <dgm:prSet/>
      <dgm:spPr/>
      <dgm:t>
        <a:bodyPr/>
        <a:lstStyle/>
        <a:p>
          <a:endParaRPr lang="tr-TR" sz="1400"/>
        </a:p>
      </dgm:t>
    </dgm:pt>
    <dgm:pt modelId="{536543CD-045B-4D04-A0AA-ECD358DDA9EB}" type="sibTrans" cxnId="{D5B32FC9-F379-4603-A303-5670B2273EDC}">
      <dgm:prSet/>
      <dgm:spPr/>
      <dgm:t>
        <a:bodyPr/>
        <a:lstStyle/>
        <a:p>
          <a:endParaRPr lang="tr-TR"/>
        </a:p>
      </dgm:t>
    </dgm:pt>
    <dgm:pt modelId="{059C5DF1-B1C2-4C65-8F38-7E98445F8463}">
      <dgm:prSet phldrT="[Metin]" custT="1"/>
      <dgm:spPr/>
      <dgm:t>
        <a:bodyPr/>
        <a:lstStyle/>
        <a:p>
          <a:r>
            <a:rPr lang="tr-TR" sz="1400" dirty="0" smtClean="0"/>
            <a:t>R(Hak Sahibi)</a:t>
          </a:r>
          <a:endParaRPr lang="tr-TR" sz="1400" dirty="0"/>
        </a:p>
      </dgm:t>
    </dgm:pt>
    <dgm:pt modelId="{BE444C54-F53F-4B82-9835-637B3F24E613}" type="parTrans" cxnId="{3597D728-24C5-4519-B2C3-11B25D1986F0}">
      <dgm:prSet/>
      <dgm:spPr/>
      <dgm:t>
        <a:bodyPr/>
        <a:lstStyle/>
        <a:p>
          <a:endParaRPr lang="tr-TR" sz="1400"/>
        </a:p>
      </dgm:t>
    </dgm:pt>
    <dgm:pt modelId="{41F47524-CAD5-4B2D-8E0D-56757CCD93EF}" type="sibTrans" cxnId="{3597D728-24C5-4519-B2C3-11B25D1986F0}">
      <dgm:prSet/>
      <dgm:spPr/>
      <dgm:t>
        <a:bodyPr/>
        <a:lstStyle/>
        <a:p>
          <a:endParaRPr lang="tr-TR"/>
        </a:p>
      </dgm:t>
    </dgm:pt>
    <dgm:pt modelId="{F9A69DD3-CC05-4A45-994F-7C87646D2489}">
      <dgm:prSet phldrT="[Metin]" custT="1"/>
      <dgm:spPr/>
      <dgm:t>
        <a:bodyPr/>
        <a:lstStyle/>
        <a:p>
          <a:r>
            <a:rPr lang="tr-TR" sz="1400" dirty="0" smtClean="0"/>
            <a:t>R(Eczacı-Metâ)</a:t>
          </a:r>
          <a:endParaRPr lang="tr-TR" sz="1400" dirty="0"/>
        </a:p>
      </dgm:t>
    </dgm:pt>
    <dgm:pt modelId="{1546E862-C95C-49B4-88B7-BDF5622595FE}" type="parTrans" cxnId="{DA2B1AE0-41A6-4404-A3B5-3E4EC3975852}">
      <dgm:prSet/>
      <dgm:spPr/>
      <dgm:t>
        <a:bodyPr/>
        <a:lstStyle/>
        <a:p>
          <a:endParaRPr lang="tr-TR" sz="1400"/>
        </a:p>
      </dgm:t>
    </dgm:pt>
    <dgm:pt modelId="{4C0C6ACF-14CF-49BD-B41E-0AD46B0091C7}" type="sibTrans" cxnId="{DA2B1AE0-41A6-4404-A3B5-3E4EC3975852}">
      <dgm:prSet/>
      <dgm:spPr/>
      <dgm:t>
        <a:bodyPr/>
        <a:lstStyle/>
        <a:p>
          <a:endParaRPr lang="tr-TR"/>
        </a:p>
      </dgm:t>
    </dgm:pt>
    <dgm:pt modelId="{97C5F4AA-1589-4D50-80D4-ABCB9EA134E0}">
      <dgm:prSet phldrT="[Metin]" custT="1"/>
      <dgm:spPr/>
      <dgm:t>
        <a:bodyPr/>
        <a:lstStyle/>
        <a:p>
          <a:r>
            <a:rPr lang="tr-TR" sz="1400" dirty="0" smtClean="0"/>
            <a:t>R(Doktor-Metâ)</a:t>
          </a:r>
          <a:endParaRPr lang="tr-TR" sz="1400" dirty="0"/>
        </a:p>
      </dgm:t>
    </dgm:pt>
    <dgm:pt modelId="{9EB25910-D251-4188-84C3-945E649D521B}" type="parTrans" cxnId="{844DD52F-280C-4295-BFCB-579D6C225364}">
      <dgm:prSet/>
      <dgm:spPr/>
      <dgm:t>
        <a:bodyPr/>
        <a:lstStyle/>
        <a:p>
          <a:endParaRPr lang="tr-TR" sz="1400"/>
        </a:p>
      </dgm:t>
    </dgm:pt>
    <dgm:pt modelId="{A98C9813-8328-474D-8BBA-F0CB91E002E9}" type="sibTrans" cxnId="{844DD52F-280C-4295-BFCB-579D6C225364}">
      <dgm:prSet/>
      <dgm:spPr/>
      <dgm:t>
        <a:bodyPr/>
        <a:lstStyle/>
        <a:p>
          <a:endParaRPr lang="tr-TR"/>
        </a:p>
      </dgm:t>
    </dgm:pt>
    <dgm:pt modelId="{0C547862-E5BC-40F8-89B9-82C5F6CD7506}">
      <dgm:prSet phldrT="[Metin]" custT="1"/>
      <dgm:spPr/>
      <dgm:t>
        <a:bodyPr/>
        <a:lstStyle/>
        <a:p>
          <a:r>
            <a:rPr lang="tr-TR" sz="1400" dirty="0" smtClean="0"/>
            <a:t>R(Hak Sahibi-Metâ)</a:t>
          </a:r>
          <a:endParaRPr lang="tr-TR" sz="1400" dirty="0"/>
        </a:p>
      </dgm:t>
    </dgm:pt>
    <dgm:pt modelId="{E3AE20B4-8DCC-4A1D-A5F4-D398DDF5D449}" type="parTrans" cxnId="{ADA53FD4-7036-4DE2-8503-92D6E6E6C494}">
      <dgm:prSet/>
      <dgm:spPr/>
      <dgm:t>
        <a:bodyPr/>
        <a:lstStyle/>
        <a:p>
          <a:endParaRPr lang="tr-TR" sz="1400"/>
        </a:p>
      </dgm:t>
    </dgm:pt>
    <dgm:pt modelId="{DEAFE20A-3DF0-46F5-A862-07E82C592FF0}" type="sibTrans" cxnId="{ADA53FD4-7036-4DE2-8503-92D6E6E6C494}">
      <dgm:prSet/>
      <dgm:spPr/>
      <dgm:t>
        <a:bodyPr/>
        <a:lstStyle/>
        <a:p>
          <a:endParaRPr lang="tr-TR"/>
        </a:p>
      </dgm:t>
    </dgm:pt>
    <dgm:pt modelId="{D53A582E-8DCF-49E6-8278-D95641DF4F77}">
      <dgm:prSet phldrT="[Metin]" custT="1"/>
      <dgm:spPr/>
      <dgm:t>
        <a:bodyPr/>
        <a:lstStyle/>
        <a:p>
          <a:r>
            <a:rPr lang="tr-TR" sz="1400" dirty="0" smtClean="0"/>
            <a:t>R(Doktor-Metâ)</a:t>
          </a:r>
          <a:endParaRPr lang="tr-TR" sz="1400" dirty="0"/>
        </a:p>
      </dgm:t>
    </dgm:pt>
    <dgm:pt modelId="{C7143BFE-7AB5-4372-85E9-F3F28C555075}" type="parTrans" cxnId="{490CE6C7-363C-4F7E-B8F2-4792E8C66566}">
      <dgm:prSet/>
      <dgm:spPr/>
      <dgm:t>
        <a:bodyPr/>
        <a:lstStyle/>
        <a:p>
          <a:endParaRPr lang="tr-TR" sz="1400"/>
        </a:p>
      </dgm:t>
    </dgm:pt>
    <dgm:pt modelId="{DECC9C4F-8785-41D8-A661-73BAB6DF6F57}" type="sibTrans" cxnId="{490CE6C7-363C-4F7E-B8F2-4792E8C66566}">
      <dgm:prSet/>
      <dgm:spPr/>
      <dgm:t>
        <a:bodyPr/>
        <a:lstStyle/>
        <a:p>
          <a:endParaRPr lang="tr-TR"/>
        </a:p>
      </dgm:t>
    </dgm:pt>
    <dgm:pt modelId="{72FBF8D1-7913-4057-A464-E881EA7ABD1F}">
      <dgm:prSet phldrT="[Metin]" custT="1"/>
      <dgm:spPr/>
      <dgm:t>
        <a:bodyPr/>
        <a:lstStyle/>
        <a:p>
          <a:r>
            <a:rPr lang="tr-TR" sz="1400" dirty="0" smtClean="0"/>
            <a:t>R(Hak Sahibi-Metâ)</a:t>
          </a:r>
          <a:endParaRPr lang="tr-TR" sz="1400" dirty="0"/>
        </a:p>
      </dgm:t>
    </dgm:pt>
    <dgm:pt modelId="{619CEB13-BD38-4C4C-8461-E894567725FB}" type="parTrans" cxnId="{A697AD15-453C-4DBE-8F3B-27FF4D3F5FAC}">
      <dgm:prSet/>
      <dgm:spPr/>
      <dgm:t>
        <a:bodyPr/>
        <a:lstStyle/>
        <a:p>
          <a:endParaRPr lang="tr-TR" sz="1400"/>
        </a:p>
      </dgm:t>
    </dgm:pt>
    <dgm:pt modelId="{604DA931-FCAE-4ECD-A02A-659321DC7AC9}" type="sibTrans" cxnId="{A697AD15-453C-4DBE-8F3B-27FF4D3F5FAC}">
      <dgm:prSet/>
      <dgm:spPr/>
      <dgm:t>
        <a:bodyPr/>
        <a:lstStyle/>
        <a:p>
          <a:endParaRPr lang="tr-TR"/>
        </a:p>
      </dgm:t>
    </dgm:pt>
    <dgm:pt modelId="{88005F63-D63F-4F4E-A923-14E6B2522455}">
      <dgm:prSet phldrT="[Metin]" custT="1"/>
      <dgm:spPr/>
      <dgm:t>
        <a:bodyPr/>
        <a:lstStyle/>
        <a:p>
          <a:r>
            <a:rPr lang="tr-TR" sz="1400" dirty="0" smtClean="0"/>
            <a:t>Nitelik A</a:t>
          </a:r>
          <a:endParaRPr lang="tr-TR" sz="1400" dirty="0"/>
        </a:p>
      </dgm:t>
    </dgm:pt>
    <dgm:pt modelId="{A95ED23F-0ED9-4772-87B1-D22844DD43C5}" type="parTrans" cxnId="{6E136D41-D599-4B41-A567-9E533E3DE4B3}">
      <dgm:prSet/>
      <dgm:spPr/>
      <dgm:t>
        <a:bodyPr/>
        <a:lstStyle/>
        <a:p>
          <a:endParaRPr lang="tr-TR" sz="1400"/>
        </a:p>
      </dgm:t>
    </dgm:pt>
    <dgm:pt modelId="{4B96E95D-0CA4-445C-9343-433F2D3C2C74}" type="sibTrans" cxnId="{6E136D41-D599-4B41-A567-9E533E3DE4B3}">
      <dgm:prSet/>
      <dgm:spPr/>
      <dgm:t>
        <a:bodyPr/>
        <a:lstStyle/>
        <a:p>
          <a:endParaRPr lang="tr-TR"/>
        </a:p>
      </dgm:t>
    </dgm:pt>
    <dgm:pt modelId="{1683977F-3DFD-4559-AC50-E46E7A023871}">
      <dgm:prSet phldrT="[Metin]" custT="1"/>
      <dgm:spPr/>
      <dgm:t>
        <a:bodyPr/>
        <a:lstStyle/>
        <a:p>
          <a:r>
            <a:rPr lang="tr-TR" sz="1400" dirty="0" smtClean="0"/>
            <a:t>Nitelik B</a:t>
          </a:r>
          <a:endParaRPr lang="tr-TR" sz="1400" dirty="0"/>
        </a:p>
      </dgm:t>
    </dgm:pt>
    <dgm:pt modelId="{CB15AA56-F6C7-4041-A6BB-0E9163C13C8C}" type="parTrans" cxnId="{551E956B-ED5E-4BC1-838F-D70B0129BDD1}">
      <dgm:prSet/>
      <dgm:spPr/>
      <dgm:t>
        <a:bodyPr/>
        <a:lstStyle/>
        <a:p>
          <a:endParaRPr lang="tr-TR" sz="1400"/>
        </a:p>
      </dgm:t>
    </dgm:pt>
    <dgm:pt modelId="{8EA74C3E-0A56-45CD-8B60-639104E22E96}" type="sibTrans" cxnId="{551E956B-ED5E-4BC1-838F-D70B0129BDD1}">
      <dgm:prSet/>
      <dgm:spPr/>
      <dgm:t>
        <a:bodyPr/>
        <a:lstStyle/>
        <a:p>
          <a:endParaRPr lang="tr-TR"/>
        </a:p>
      </dgm:t>
    </dgm:pt>
    <dgm:pt modelId="{3CBCA885-1AE2-4CDB-9DCD-4C276D2909AF}">
      <dgm:prSet phldrT="[Metin]" custT="1"/>
      <dgm:spPr/>
      <dgm:t>
        <a:bodyPr/>
        <a:lstStyle/>
        <a:p>
          <a:r>
            <a:rPr lang="tr-TR" sz="1400" dirty="0" smtClean="0"/>
            <a:t>Nitelik X</a:t>
          </a:r>
          <a:endParaRPr lang="tr-TR" sz="1400" dirty="0"/>
        </a:p>
      </dgm:t>
    </dgm:pt>
    <dgm:pt modelId="{2698C19D-2486-4736-9372-E89316EA47E7}" type="parTrans" cxnId="{89CB6BB5-EFEF-4A6C-BD94-E23BEEA05E06}">
      <dgm:prSet/>
      <dgm:spPr/>
      <dgm:t>
        <a:bodyPr/>
        <a:lstStyle/>
        <a:p>
          <a:endParaRPr lang="tr-TR" sz="1400"/>
        </a:p>
      </dgm:t>
    </dgm:pt>
    <dgm:pt modelId="{C0C9E101-E15F-4721-9E65-D2CFA6A77EF7}" type="sibTrans" cxnId="{89CB6BB5-EFEF-4A6C-BD94-E23BEEA05E06}">
      <dgm:prSet/>
      <dgm:spPr/>
      <dgm:t>
        <a:bodyPr/>
        <a:lstStyle/>
        <a:p>
          <a:endParaRPr lang="tr-TR"/>
        </a:p>
      </dgm:t>
    </dgm:pt>
    <dgm:pt modelId="{42096DFB-C90C-4173-B6F9-6BF1957855A4}">
      <dgm:prSet phldrT="[Metin]" custT="1"/>
      <dgm:spPr/>
      <dgm:t>
        <a:bodyPr/>
        <a:lstStyle/>
        <a:p>
          <a:r>
            <a:rPr lang="tr-TR" sz="1400" dirty="0" smtClean="0"/>
            <a:t>Nitelik Y</a:t>
          </a:r>
          <a:endParaRPr lang="tr-TR" sz="1400" dirty="0"/>
        </a:p>
      </dgm:t>
    </dgm:pt>
    <dgm:pt modelId="{2F899586-B6E0-47C7-9ECA-8C9D5548C3F5}" type="parTrans" cxnId="{ED666A71-4DE7-4979-94F4-59F1D7D9E5B0}">
      <dgm:prSet/>
      <dgm:spPr/>
      <dgm:t>
        <a:bodyPr/>
        <a:lstStyle/>
        <a:p>
          <a:endParaRPr lang="tr-TR" sz="1400"/>
        </a:p>
      </dgm:t>
    </dgm:pt>
    <dgm:pt modelId="{0DF963C6-00BA-45F0-8DD5-DBA9415C4FB9}" type="sibTrans" cxnId="{ED666A71-4DE7-4979-94F4-59F1D7D9E5B0}">
      <dgm:prSet/>
      <dgm:spPr/>
      <dgm:t>
        <a:bodyPr/>
        <a:lstStyle/>
        <a:p>
          <a:endParaRPr lang="tr-TR"/>
        </a:p>
      </dgm:t>
    </dgm:pt>
    <dgm:pt modelId="{EAD2CDB3-8B78-4686-9B36-EEFBBFB639E1}">
      <dgm:prSet phldrT="[Metin]" custT="1"/>
      <dgm:spPr/>
      <dgm:t>
        <a:bodyPr/>
        <a:lstStyle/>
        <a:p>
          <a:r>
            <a:rPr lang="tr-TR" sz="1400" dirty="0" smtClean="0"/>
            <a:t>Nitelik I</a:t>
          </a:r>
          <a:endParaRPr lang="tr-TR" sz="1400" dirty="0"/>
        </a:p>
      </dgm:t>
    </dgm:pt>
    <dgm:pt modelId="{5BAE90A9-7E25-48E5-B43D-A76EB2B8D99F}" type="parTrans" cxnId="{19D98C32-106F-496E-9F12-864C5C637369}">
      <dgm:prSet/>
      <dgm:spPr/>
      <dgm:t>
        <a:bodyPr/>
        <a:lstStyle/>
        <a:p>
          <a:endParaRPr lang="tr-TR" sz="1400"/>
        </a:p>
      </dgm:t>
    </dgm:pt>
    <dgm:pt modelId="{067F87A2-9DAF-4989-B8C4-789971C823F0}" type="sibTrans" cxnId="{19D98C32-106F-496E-9F12-864C5C637369}">
      <dgm:prSet/>
      <dgm:spPr/>
      <dgm:t>
        <a:bodyPr/>
        <a:lstStyle/>
        <a:p>
          <a:endParaRPr lang="tr-TR"/>
        </a:p>
      </dgm:t>
    </dgm:pt>
    <dgm:pt modelId="{92DA5592-473B-4B0A-987D-64496C37C748}">
      <dgm:prSet phldrT="[Metin]" custT="1"/>
      <dgm:spPr/>
      <dgm:t>
        <a:bodyPr/>
        <a:lstStyle/>
        <a:p>
          <a:r>
            <a:rPr lang="tr-TR" sz="1400" dirty="0" smtClean="0"/>
            <a:t>Nitelik II</a:t>
          </a:r>
          <a:endParaRPr lang="tr-TR" sz="1400" dirty="0"/>
        </a:p>
      </dgm:t>
    </dgm:pt>
    <dgm:pt modelId="{4623C610-BCD2-4167-8D4A-EFF3D7EAFEB6}" type="parTrans" cxnId="{FF278AC3-1D6D-4835-87A1-DEA7947465E4}">
      <dgm:prSet/>
      <dgm:spPr/>
      <dgm:t>
        <a:bodyPr/>
        <a:lstStyle/>
        <a:p>
          <a:endParaRPr lang="tr-TR" sz="1400"/>
        </a:p>
      </dgm:t>
    </dgm:pt>
    <dgm:pt modelId="{A6FC42C9-6CE5-441B-9B65-2111B91054BF}" type="sibTrans" cxnId="{FF278AC3-1D6D-4835-87A1-DEA7947465E4}">
      <dgm:prSet/>
      <dgm:spPr/>
      <dgm:t>
        <a:bodyPr/>
        <a:lstStyle/>
        <a:p>
          <a:endParaRPr lang="tr-TR"/>
        </a:p>
      </dgm:t>
    </dgm:pt>
    <dgm:pt modelId="{04D1FC72-A612-4C64-919A-E4D416000758}">
      <dgm:prSet phldrT="[Metin]" custT="1"/>
      <dgm:spPr/>
      <dgm:t>
        <a:bodyPr/>
        <a:lstStyle/>
        <a:p>
          <a:r>
            <a:rPr lang="tr-TR" sz="1400" dirty="0" smtClean="0"/>
            <a:t>Nitelik a</a:t>
          </a:r>
          <a:endParaRPr lang="tr-TR" sz="1400" dirty="0"/>
        </a:p>
      </dgm:t>
    </dgm:pt>
    <dgm:pt modelId="{9814E269-0ED2-42FA-AECC-2DD6088549B9}" type="parTrans" cxnId="{63D14B0B-7213-4F7C-9F0B-ED5F653D5175}">
      <dgm:prSet/>
      <dgm:spPr/>
      <dgm:t>
        <a:bodyPr/>
        <a:lstStyle/>
        <a:p>
          <a:endParaRPr lang="tr-TR" sz="1400"/>
        </a:p>
      </dgm:t>
    </dgm:pt>
    <dgm:pt modelId="{18E9CA59-8180-4F75-A8FA-8662CB7B8F82}" type="sibTrans" cxnId="{63D14B0B-7213-4F7C-9F0B-ED5F653D5175}">
      <dgm:prSet/>
      <dgm:spPr/>
      <dgm:t>
        <a:bodyPr/>
        <a:lstStyle/>
        <a:p>
          <a:endParaRPr lang="tr-TR"/>
        </a:p>
      </dgm:t>
    </dgm:pt>
    <dgm:pt modelId="{47569811-B3E1-4DB4-8222-8118A79296F5}">
      <dgm:prSet phldrT="[Metin]" custT="1"/>
      <dgm:spPr/>
      <dgm:t>
        <a:bodyPr/>
        <a:lstStyle/>
        <a:p>
          <a:r>
            <a:rPr lang="tr-TR" sz="1400" dirty="0" smtClean="0"/>
            <a:t>Nitelik x</a:t>
          </a:r>
          <a:endParaRPr lang="tr-TR" sz="1400" dirty="0"/>
        </a:p>
      </dgm:t>
    </dgm:pt>
    <dgm:pt modelId="{28E54A4E-2ADE-45D7-9060-977E6728AEFE}" type="parTrans" cxnId="{0E332420-D33C-4A7E-82B1-A274014B2DFB}">
      <dgm:prSet/>
      <dgm:spPr/>
      <dgm:t>
        <a:bodyPr/>
        <a:lstStyle/>
        <a:p>
          <a:endParaRPr lang="tr-TR" sz="1400"/>
        </a:p>
      </dgm:t>
    </dgm:pt>
    <dgm:pt modelId="{1404BF05-2104-43DC-98BE-39FC9CFD3515}" type="sibTrans" cxnId="{0E332420-D33C-4A7E-82B1-A274014B2DFB}">
      <dgm:prSet/>
      <dgm:spPr/>
      <dgm:t>
        <a:bodyPr/>
        <a:lstStyle/>
        <a:p>
          <a:endParaRPr lang="tr-TR"/>
        </a:p>
      </dgm:t>
    </dgm:pt>
    <dgm:pt modelId="{539603A3-31B0-4D26-AFD8-FFF9287EBDCC}">
      <dgm:prSet phldrT="[Metin]" custT="1"/>
      <dgm:spPr/>
      <dgm:t>
        <a:bodyPr/>
        <a:lstStyle/>
        <a:p>
          <a:r>
            <a:rPr lang="tr-TR" sz="1400" dirty="0" smtClean="0"/>
            <a:t>Nitelik i</a:t>
          </a:r>
          <a:endParaRPr lang="tr-TR" sz="1400" dirty="0"/>
        </a:p>
      </dgm:t>
    </dgm:pt>
    <dgm:pt modelId="{C62F1961-C025-459B-9BE1-4E97F7281BAE}" type="parTrans" cxnId="{58D9BB5C-C20D-461B-B5B0-4E9E9104897C}">
      <dgm:prSet/>
      <dgm:spPr/>
      <dgm:t>
        <a:bodyPr/>
        <a:lstStyle/>
        <a:p>
          <a:endParaRPr lang="tr-TR" sz="1400"/>
        </a:p>
      </dgm:t>
    </dgm:pt>
    <dgm:pt modelId="{784DC8AE-8AC0-406B-A7C7-D3A7F36AF631}" type="sibTrans" cxnId="{58D9BB5C-C20D-461B-B5B0-4E9E9104897C}">
      <dgm:prSet/>
      <dgm:spPr/>
      <dgm:t>
        <a:bodyPr/>
        <a:lstStyle/>
        <a:p>
          <a:endParaRPr lang="tr-TR"/>
        </a:p>
      </dgm:t>
    </dgm:pt>
    <dgm:pt modelId="{95A0D156-3974-401F-B386-0629AE0037C6}">
      <dgm:prSet phldrT="[Metin]" custT="1"/>
      <dgm:spPr/>
      <dgm:t>
        <a:bodyPr/>
        <a:lstStyle/>
        <a:p>
          <a:r>
            <a:rPr lang="tr-TR" sz="1400" dirty="0" smtClean="0"/>
            <a:t>Nitelik C</a:t>
          </a:r>
          <a:endParaRPr lang="tr-TR" sz="1400" dirty="0"/>
        </a:p>
      </dgm:t>
    </dgm:pt>
    <dgm:pt modelId="{C2679810-B67B-46EB-8962-1448EEC4C058}" type="parTrans" cxnId="{32E4D75C-36CC-432E-92DD-85457931446E}">
      <dgm:prSet/>
      <dgm:spPr/>
      <dgm:t>
        <a:bodyPr/>
        <a:lstStyle/>
        <a:p>
          <a:endParaRPr lang="tr-TR"/>
        </a:p>
      </dgm:t>
    </dgm:pt>
    <dgm:pt modelId="{1141AECB-F6D9-4580-A3C3-84E2656AD866}" type="sibTrans" cxnId="{32E4D75C-36CC-432E-92DD-85457931446E}">
      <dgm:prSet/>
      <dgm:spPr/>
      <dgm:t>
        <a:bodyPr/>
        <a:lstStyle/>
        <a:p>
          <a:endParaRPr lang="tr-TR"/>
        </a:p>
      </dgm:t>
    </dgm:pt>
    <dgm:pt modelId="{E4FD7A1F-E8BD-4540-BA75-D9382C8B91E6}">
      <dgm:prSet phldrT="[Metin]" custT="1"/>
      <dgm:spPr/>
      <dgm:t>
        <a:bodyPr/>
        <a:lstStyle/>
        <a:p>
          <a:r>
            <a:rPr lang="tr-TR" sz="1400" dirty="0" smtClean="0"/>
            <a:t>Nitelik III</a:t>
          </a:r>
          <a:endParaRPr lang="tr-TR" sz="1400" dirty="0"/>
        </a:p>
      </dgm:t>
    </dgm:pt>
    <dgm:pt modelId="{82E39341-CF6B-48AC-982D-289AB6E8A524}" type="parTrans" cxnId="{1FD49B27-EFFA-411A-B2E9-D8DD45E89B9F}">
      <dgm:prSet/>
      <dgm:spPr/>
      <dgm:t>
        <a:bodyPr/>
        <a:lstStyle/>
        <a:p>
          <a:endParaRPr lang="tr-TR"/>
        </a:p>
      </dgm:t>
    </dgm:pt>
    <dgm:pt modelId="{4402A8F3-BCCC-4865-B14E-08A5C7FA278C}" type="sibTrans" cxnId="{1FD49B27-EFFA-411A-B2E9-D8DD45E89B9F}">
      <dgm:prSet/>
      <dgm:spPr/>
      <dgm:t>
        <a:bodyPr/>
        <a:lstStyle/>
        <a:p>
          <a:endParaRPr lang="tr-TR"/>
        </a:p>
      </dgm:t>
    </dgm:pt>
    <dgm:pt modelId="{7B74A241-7D7F-417F-A532-B632B9C2DD3A}">
      <dgm:prSet phldrT="[Metin]" custT="1"/>
      <dgm:spPr/>
      <dgm:t>
        <a:bodyPr/>
        <a:lstStyle/>
        <a:p>
          <a:r>
            <a:rPr lang="tr-TR" sz="1400" dirty="0" smtClean="0"/>
            <a:t>Nitelik y</a:t>
          </a:r>
          <a:endParaRPr lang="tr-TR" sz="1400" dirty="0"/>
        </a:p>
      </dgm:t>
    </dgm:pt>
    <dgm:pt modelId="{3E34D338-425E-460B-8682-6D5DABF7E84F}" type="parTrans" cxnId="{A9CD0883-64F7-4A87-8339-1344F0988151}">
      <dgm:prSet/>
      <dgm:spPr/>
      <dgm:t>
        <a:bodyPr/>
        <a:lstStyle/>
        <a:p>
          <a:endParaRPr lang="tr-TR"/>
        </a:p>
      </dgm:t>
    </dgm:pt>
    <dgm:pt modelId="{645E498A-2E50-4241-8F7C-C1D8A2CF4672}" type="sibTrans" cxnId="{A9CD0883-64F7-4A87-8339-1344F0988151}">
      <dgm:prSet/>
      <dgm:spPr/>
      <dgm:t>
        <a:bodyPr/>
        <a:lstStyle/>
        <a:p>
          <a:endParaRPr lang="tr-TR"/>
        </a:p>
      </dgm:t>
    </dgm:pt>
    <dgm:pt modelId="{CC6CB830-D965-4FFF-BC40-9168CCB47173}" type="pres">
      <dgm:prSet presAssocID="{F9B1548D-42F1-4484-B75C-7D2D69ADD66D}" presName="hierChild1" presStyleCnt="0">
        <dgm:presLayoutVars>
          <dgm:orgChart val="1"/>
          <dgm:chPref val="1"/>
          <dgm:dir/>
          <dgm:animOne val="branch"/>
          <dgm:animLvl val="lvl"/>
          <dgm:resizeHandles/>
        </dgm:presLayoutVars>
      </dgm:prSet>
      <dgm:spPr/>
      <dgm:t>
        <a:bodyPr/>
        <a:lstStyle/>
        <a:p>
          <a:endParaRPr lang="tr-TR"/>
        </a:p>
      </dgm:t>
    </dgm:pt>
    <dgm:pt modelId="{887681E0-E5A0-4551-8523-660DDA9E5F80}" type="pres">
      <dgm:prSet presAssocID="{E2FB614E-67BB-489E-AAF8-5D962DC6CB90}" presName="hierRoot1" presStyleCnt="0">
        <dgm:presLayoutVars>
          <dgm:hierBranch val="init"/>
        </dgm:presLayoutVars>
      </dgm:prSet>
      <dgm:spPr/>
    </dgm:pt>
    <dgm:pt modelId="{39372453-2B6B-4CB6-A6F8-6E942BBC9146}" type="pres">
      <dgm:prSet presAssocID="{E2FB614E-67BB-489E-AAF8-5D962DC6CB90}" presName="rootComposite1" presStyleCnt="0"/>
      <dgm:spPr/>
    </dgm:pt>
    <dgm:pt modelId="{B098F20D-175F-4916-8F8B-4BEC7A216079}" type="pres">
      <dgm:prSet presAssocID="{E2FB614E-67BB-489E-AAF8-5D962DC6CB90}" presName="rootText1" presStyleLbl="node0" presStyleIdx="0" presStyleCnt="1" custScaleX="130965" custLinFactNeighborY="-88543">
        <dgm:presLayoutVars>
          <dgm:chPref val="3"/>
        </dgm:presLayoutVars>
      </dgm:prSet>
      <dgm:spPr/>
      <dgm:t>
        <a:bodyPr/>
        <a:lstStyle/>
        <a:p>
          <a:endParaRPr lang="tr-TR"/>
        </a:p>
      </dgm:t>
    </dgm:pt>
    <dgm:pt modelId="{B8ED7763-0AD4-41B8-B62E-3816EF9C1A4F}" type="pres">
      <dgm:prSet presAssocID="{E2FB614E-67BB-489E-AAF8-5D962DC6CB90}" presName="rootConnector1" presStyleLbl="node1" presStyleIdx="0" presStyleCnt="0"/>
      <dgm:spPr/>
      <dgm:t>
        <a:bodyPr/>
        <a:lstStyle/>
        <a:p>
          <a:endParaRPr lang="tr-TR"/>
        </a:p>
      </dgm:t>
    </dgm:pt>
    <dgm:pt modelId="{907DE0EF-16EF-4673-B01C-041CC394343B}" type="pres">
      <dgm:prSet presAssocID="{E2FB614E-67BB-489E-AAF8-5D962DC6CB90}" presName="hierChild2" presStyleCnt="0"/>
      <dgm:spPr/>
    </dgm:pt>
    <dgm:pt modelId="{16EF44F6-E655-4F61-ABB5-962353DDAEC5}" type="pres">
      <dgm:prSet presAssocID="{63E53AE7-1136-4B5D-BFDB-65A6F612D1BA}" presName="Name37" presStyleLbl="parChTrans1D2" presStyleIdx="0" presStyleCnt="3"/>
      <dgm:spPr/>
      <dgm:t>
        <a:bodyPr/>
        <a:lstStyle/>
        <a:p>
          <a:endParaRPr lang="tr-TR"/>
        </a:p>
      </dgm:t>
    </dgm:pt>
    <dgm:pt modelId="{C02AE19D-4A04-43DE-9C64-FFAB498B20DB}" type="pres">
      <dgm:prSet presAssocID="{865904AB-3C5A-4AB6-80D6-422B2CA1107B}" presName="hierRoot2" presStyleCnt="0">
        <dgm:presLayoutVars>
          <dgm:hierBranch val="init"/>
        </dgm:presLayoutVars>
      </dgm:prSet>
      <dgm:spPr/>
    </dgm:pt>
    <dgm:pt modelId="{5B228DEE-0B4E-44DA-B192-BE995570EE26}" type="pres">
      <dgm:prSet presAssocID="{865904AB-3C5A-4AB6-80D6-422B2CA1107B}" presName="rootComposite" presStyleCnt="0"/>
      <dgm:spPr/>
    </dgm:pt>
    <dgm:pt modelId="{9F60DD56-8435-40B6-B735-7017224CCD7E}" type="pres">
      <dgm:prSet presAssocID="{865904AB-3C5A-4AB6-80D6-422B2CA1107B}" presName="rootText" presStyleLbl="node2" presStyleIdx="0" presStyleCnt="3" custScaleX="104305" custScaleY="139679" custLinFactNeighborX="-12088" custLinFactNeighborY="-60319">
        <dgm:presLayoutVars>
          <dgm:chPref val="3"/>
        </dgm:presLayoutVars>
      </dgm:prSet>
      <dgm:spPr/>
      <dgm:t>
        <a:bodyPr/>
        <a:lstStyle/>
        <a:p>
          <a:endParaRPr lang="tr-TR"/>
        </a:p>
      </dgm:t>
    </dgm:pt>
    <dgm:pt modelId="{ACCAFB68-AC0F-4B3B-9591-01B5D923731E}" type="pres">
      <dgm:prSet presAssocID="{865904AB-3C5A-4AB6-80D6-422B2CA1107B}" presName="rootConnector" presStyleLbl="node2" presStyleIdx="0" presStyleCnt="3"/>
      <dgm:spPr/>
      <dgm:t>
        <a:bodyPr/>
        <a:lstStyle/>
        <a:p>
          <a:endParaRPr lang="tr-TR"/>
        </a:p>
      </dgm:t>
    </dgm:pt>
    <dgm:pt modelId="{DE64EB06-ED43-42D5-A8BD-66B634B8AE66}" type="pres">
      <dgm:prSet presAssocID="{865904AB-3C5A-4AB6-80D6-422B2CA1107B}" presName="hierChild4" presStyleCnt="0"/>
      <dgm:spPr/>
    </dgm:pt>
    <dgm:pt modelId="{91C94CD4-9A28-4B92-8120-B11B781C7737}" type="pres">
      <dgm:prSet presAssocID="{B46961E4-8029-4B31-98B0-4BBF3A4DBEB8}" presName="Name37" presStyleLbl="parChTrans1D3" presStyleIdx="0" presStyleCnt="9"/>
      <dgm:spPr/>
      <dgm:t>
        <a:bodyPr/>
        <a:lstStyle/>
        <a:p>
          <a:endParaRPr lang="tr-TR"/>
        </a:p>
      </dgm:t>
    </dgm:pt>
    <dgm:pt modelId="{5BF811D3-632F-4B59-B02D-6F88FF7DE585}" type="pres">
      <dgm:prSet presAssocID="{88FF7F9A-D501-4A1D-9693-25C0EB75DE41}" presName="hierRoot2" presStyleCnt="0">
        <dgm:presLayoutVars>
          <dgm:hierBranch val="init"/>
        </dgm:presLayoutVars>
      </dgm:prSet>
      <dgm:spPr/>
    </dgm:pt>
    <dgm:pt modelId="{3FBF6DBE-6542-4A1F-976F-0B9552C58523}" type="pres">
      <dgm:prSet presAssocID="{88FF7F9A-D501-4A1D-9693-25C0EB75DE41}" presName="rootComposite" presStyleCnt="0"/>
      <dgm:spPr/>
    </dgm:pt>
    <dgm:pt modelId="{159821AC-1A72-43DC-83A7-4AE2C6CAA98B}" type="pres">
      <dgm:prSet presAssocID="{88FF7F9A-D501-4A1D-9693-25C0EB75DE41}" presName="rootText" presStyleLbl="node3" presStyleIdx="0" presStyleCnt="9" custLinFactNeighborY="-46281">
        <dgm:presLayoutVars>
          <dgm:chPref val="3"/>
        </dgm:presLayoutVars>
      </dgm:prSet>
      <dgm:spPr/>
      <dgm:t>
        <a:bodyPr/>
        <a:lstStyle/>
        <a:p>
          <a:endParaRPr lang="tr-TR"/>
        </a:p>
      </dgm:t>
    </dgm:pt>
    <dgm:pt modelId="{A1D5AEBD-FCE3-48F1-81D1-168A533651CB}" type="pres">
      <dgm:prSet presAssocID="{88FF7F9A-D501-4A1D-9693-25C0EB75DE41}" presName="rootConnector" presStyleLbl="node3" presStyleIdx="0" presStyleCnt="9"/>
      <dgm:spPr/>
      <dgm:t>
        <a:bodyPr/>
        <a:lstStyle/>
        <a:p>
          <a:endParaRPr lang="tr-TR"/>
        </a:p>
      </dgm:t>
    </dgm:pt>
    <dgm:pt modelId="{530BD259-AD96-40F2-8BF2-0612F7CBD744}" type="pres">
      <dgm:prSet presAssocID="{88FF7F9A-D501-4A1D-9693-25C0EB75DE41}" presName="hierChild4" presStyleCnt="0"/>
      <dgm:spPr/>
    </dgm:pt>
    <dgm:pt modelId="{5B275483-6CF6-4CB2-ADA6-39C57A358CF3}" type="pres">
      <dgm:prSet presAssocID="{A95ED23F-0ED9-4772-87B1-D22844DD43C5}" presName="Name37" presStyleLbl="parChTrans1D4" presStyleIdx="0" presStyleCnt="12"/>
      <dgm:spPr/>
      <dgm:t>
        <a:bodyPr/>
        <a:lstStyle/>
        <a:p>
          <a:endParaRPr lang="tr-TR"/>
        </a:p>
      </dgm:t>
    </dgm:pt>
    <dgm:pt modelId="{52AE7ABA-0013-48B2-9C00-AD50C1B14F2C}" type="pres">
      <dgm:prSet presAssocID="{88005F63-D63F-4F4E-A923-14E6B2522455}" presName="hierRoot2" presStyleCnt="0">
        <dgm:presLayoutVars>
          <dgm:hierBranch val="init"/>
        </dgm:presLayoutVars>
      </dgm:prSet>
      <dgm:spPr/>
    </dgm:pt>
    <dgm:pt modelId="{3E5373A7-6786-4E17-9FD8-88F480955947}" type="pres">
      <dgm:prSet presAssocID="{88005F63-D63F-4F4E-A923-14E6B2522455}" presName="rootComposite" presStyleCnt="0"/>
      <dgm:spPr/>
    </dgm:pt>
    <dgm:pt modelId="{7ADC7B7E-C61F-4CE0-952D-F0C41811DB64}" type="pres">
      <dgm:prSet presAssocID="{88005F63-D63F-4F4E-A923-14E6B2522455}" presName="rootText" presStyleLbl="node4" presStyleIdx="0" presStyleCnt="12" custLinFactNeighborY="-46281">
        <dgm:presLayoutVars>
          <dgm:chPref val="3"/>
        </dgm:presLayoutVars>
      </dgm:prSet>
      <dgm:spPr/>
      <dgm:t>
        <a:bodyPr/>
        <a:lstStyle/>
        <a:p>
          <a:endParaRPr lang="tr-TR"/>
        </a:p>
      </dgm:t>
    </dgm:pt>
    <dgm:pt modelId="{16275484-538D-46D8-9EC3-84D53D770B49}" type="pres">
      <dgm:prSet presAssocID="{88005F63-D63F-4F4E-A923-14E6B2522455}" presName="rootConnector" presStyleLbl="node4" presStyleIdx="0" presStyleCnt="12"/>
      <dgm:spPr/>
      <dgm:t>
        <a:bodyPr/>
        <a:lstStyle/>
        <a:p>
          <a:endParaRPr lang="tr-TR"/>
        </a:p>
      </dgm:t>
    </dgm:pt>
    <dgm:pt modelId="{7D2D58D2-4601-478A-967B-91D303594CF1}" type="pres">
      <dgm:prSet presAssocID="{88005F63-D63F-4F4E-A923-14E6B2522455}" presName="hierChild4" presStyleCnt="0"/>
      <dgm:spPr/>
    </dgm:pt>
    <dgm:pt modelId="{8B882AF0-0322-477C-8883-4E0472E33C5A}" type="pres">
      <dgm:prSet presAssocID="{88005F63-D63F-4F4E-A923-14E6B2522455}" presName="hierChild5" presStyleCnt="0"/>
      <dgm:spPr/>
    </dgm:pt>
    <dgm:pt modelId="{3AE6750F-8124-44D8-A84B-AB688931F879}" type="pres">
      <dgm:prSet presAssocID="{CB15AA56-F6C7-4041-A6BB-0E9163C13C8C}" presName="Name37" presStyleLbl="parChTrans1D4" presStyleIdx="1" presStyleCnt="12"/>
      <dgm:spPr/>
      <dgm:t>
        <a:bodyPr/>
        <a:lstStyle/>
        <a:p>
          <a:endParaRPr lang="tr-TR"/>
        </a:p>
      </dgm:t>
    </dgm:pt>
    <dgm:pt modelId="{E272B5DD-3BB9-4282-BA10-DE651EFE1268}" type="pres">
      <dgm:prSet presAssocID="{1683977F-3DFD-4559-AC50-E46E7A023871}" presName="hierRoot2" presStyleCnt="0">
        <dgm:presLayoutVars>
          <dgm:hierBranch val="init"/>
        </dgm:presLayoutVars>
      </dgm:prSet>
      <dgm:spPr/>
    </dgm:pt>
    <dgm:pt modelId="{3D5102ED-C0BC-4205-8BB2-5038D233908A}" type="pres">
      <dgm:prSet presAssocID="{1683977F-3DFD-4559-AC50-E46E7A023871}" presName="rootComposite" presStyleCnt="0"/>
      <dgm:spPr/>
    </dgm:pt>
    <dgm:pt modelId="{6C9D3DAE-8377-408B-AC83-074295857582}" type="pres">
      <dgm:prSet presAssocID="{1683977F-3DFD-4559-AC50-E46E7A023871}" presName="rootText" presStyleLbl="node4" presStyleIdx="1" presStyleCnt="12" custLinFactNeighborY="-46281">
        <dgm:presLayoutVars>
          <dgm:chPref val="3"/>
        </dgm:presLayoutVars>
      </dgm:prSet>
      <dgm:spPr/>
      <dgm:t>
        <a:bodyPr/>
        <a:lstStyle/>
        <a:p>
          <a:endParaRPr lang="tr-TR"/>
        </a:p>
      </dgm:t>
    </dgm:pt>
    <dgm:pt modelId="{81B55F00-2330-41A1-909C-5840A1995A3C}" type="pres">
      <dgm:prSet presAssocID="{1683977F-3DFD-4559-AC50-E46E7A023871}" presName="rootConnector" presStyleLbl="node4" presStyleIdx="1" presStyleCnt="12"/>
      <dgm:spPr/>
      <dgm:t>
        <a:bodyPr/>
        <a:lstStyle/>
        <a:p>
          <a:endParaRPr lang="tr-TR"/>
        </a:p>
      </dgm:t>
    </dgm:pt>
    <dgm:pt modelId="{3EDAD765-7C47-4F91-B93A-14581260DA73}" type="pres">
      <dgm:prSet presAssocID="{1683977F-3DFD-4559-AC50-E46E7A023871}" presName="hierChild4" presStyleCnt="0"/>
      <dgm:spPr/>
    </dgm:pt>
    <dgm:pt modelId="{FC73DE22-7F39-43DF-BE09-35163BF1BDEA}" type="pres">
      <dgm:prSet presAssocID="{1683977F-3DFD-4559-AC50-E46E7A023871}" presName="hierChild5" presStyleCnt="0"/>
      <dgm:spPr/>
    </dgm:pt>
    <dgm:pt modelId="{9F61175F-648D-4F1F-BCD8-D8196B1E2075}" type="pres">
      <dgm:prSet presAssocID="{C2679810-B67B-46EB-8962-1448EEC4C058}" presName="Name37" presStyleLbl="parChTrans1D4" presStyleIdx="2" presStyleCnt="12"/>
      <dgm:spPr/>
      <dgm:t>
        <a:bodyPr/>
        <a:lstStyle/>
        <a:p>
          <a:endParaRPr lang="tr-TR"/>
        </a:p>
      </dgm:t>
    </dgm:pt>
    <dgm:pt modelId="{9A3EBC6B-6510-46F6-9C89-3AD12557159C}" type="pres">
      <dgm:prSet presAssocID="{95A0D156-3974-401F-B386-0629AE0037C6}" presName="hierRoot2" presStyleCnt="0">
        <dgm:presLayoutVars>
          <dgm:hierBranch val="init"/>
        </dgm:presLayoutVars>
      </dgm:prSet>
      <dgm:spPr/>
    </dgm:pt>
    <dgm:pt modelId="{A505812B-46DA-4C87-8A5C-1D9C6DD56B9D}" type="pres">
      <dgm:prSet presAssocID="{95A0D156-3974-401F-B386-0629AE0037C6}" presName="rootComposite" presStyleCnt="0"/>
      <dgm:spPr/>
    </dgm:pt>
    <dgm:pt modelId="{83EB219E-93C7-4226-934E-99B1FE60DD2D}" type="pres">
      <dgm:prSet presAssocID="{95A0D156-3974-401F-B386-0629AE0037C6}" presName="rootText" presStyleLbl="node4" presStyleIdx="2" presStyleCnt="12" custLinFactNeighborY="-47352">
        <dgm:presLayoutVars>
          <dgm:chPref val="3"/>
        </dgm:presLayoutVars>
      </dgm:prSet>
      <dgm:spPr/>
      <dgm:t>
        <a:bodyPr/>
        <a:lstStyle/>
        <a:p>
          <a:endParaRPr lang="tr-TR"/>
        </a:p>
      </dgm:t>
    </dgm:pt>
    <dgm:pt modelId="{786EFE05-4C6F-4D6F-94EE-1EEAB417EE15}" type="pres">
      <dgm:prSet presAssocID="{95A0D156-3974-401F-B386-0629AE0037C6}" presName="rootConnector" presStyleLbl="node4" presStyleIdx="2" presStyleCnt="12"/>
      <dgm:spPr/>
      <dgm:t>
        <a:bodyPr/>
        <a:lstStyle/>
        <a:p>
          <a:endParaRPr lang="tr-TR"/>
        </a:p>
      </dgm:t>
    </dgm:pt>
    <dgm:pt modelId="{4876C04E-9F2D-4E4E-9A8E-07C8416AA895}" type="pres">
      <dgm:prSet presAssocID="{95A0D156-3974-401F-B386-0629AE0037C6}" presName="hierChild4" presStyleCnt="0"/>
      <dgm:spPr/>
    </dgm:pt>
    <dgm:pt modelId="{BCCC4993-73B3-4C7C-ADA1-054108F05CCA}" type="pres">
      <dgm:prSet presAssocID="{95A0D156-3974-401F-B386-0629AE0037C6}" presName="hierChild5" presStyleCnt="0"/>
      <dgm:spPr/>
    </dgm:pt>
    <dgm:pt modelId="{C56FEA2A-E872-41D2-89C8-E1DE096A73E8}" type="pres">
      <dgm:prSet presAssocID="{88FF7F9A-D501-4A1D-9693-25C0EB75DE41}" presName="hierChild5" presStyleCnt="0"/>
      <dgm:spPr/>
    </dgm:pt>
    <dgm:pt modelId="{C7AD30A5-DB85-4361-8E3E-5344FD64C50B}" type="pres">
      <dgm:prSet presAssocID="{DCA93D80-8BE5-46A5-AA9C-D8E1DA3C2043}" presName="Name37" presStyleLbl="parChTrans1D3" presStyleIdx="1" presStyleCnt="9"/>
      <dgm:spPr/>
      <dgm:t>
        <a:bodyPr/>
        <a:lstStyle/>
        <a:p>
          <a:endParaRPr lang="tr-TR"/>
        </a:p>
      </dgm:t>
    </dgm:pt>
    <dgm:pt modelId="{E1B45AA1-43AA-4D3F-9C48-729DEB6E7401}" type="pres">
      <dgm:prSet presAssocID="{9D2ED5D7-4179-4AF2-AAF0-F451CC62E905}" presName="hierRoot2" presStyleCnt="0">
        <dgm:presLayoutVars>
          <dgm:hierBranch val="init"/>
        </dgm:presLayoutVars>
      </dgm:prSet>
      <dgm:spPr/>
    </dgm:pt>
    <dgm:pt modelId="{B5F39BC7-77DF-4899-8D5C-E1212188296B}" type="pres">
      <dgm:prSet presAssocID="{9D2ED5D7-4179-4AF2-AAF0-F451CC62E905}" presName="rootComposite" presStyleCnt="0"/>
      <dgm:spPr/>
    </dgm:pt>
    <dgm:pt modelId="{B56F7B45-A900-4667-AEC7-2AA18EB00846}" type="pres">
      <dgm:prSet presAssocID="{9D2ED5D7-4179-4AF2-AAF0-F451CC62E905}" presName="rootText" presStyleLbl="node3" presStyleIdx="1" presStyleCnt="9" custLinFactNeighborY="-46281">
        <dgm:presLayoutVars>
          <dgm:chPref val="3"/>
        </dgm:presLayoutVars>
      </dgm:prSet>
      <dgm:spPr/>
      <dgm:t>
        <a:bodyPr/>
        <a:lstStyle/>
        <a:p>
          <a:endParaRPr lang="tr-TR"/>
        </a:p>
      </dgm:t>
    </dgm:pt>
    <dgm:pt modelId="{3152FB5C-04AD-4A3A-9FD9-0770821E2840}" type="pres">
      <dgm:prSet presAssocID="{9D2ED5D7-4179-4AF2-AAF0-F451CC62E905}" presName="rootConnector" presStyleLbl="node3" presStyleIdx="1" presStyleCnt="9"/>
      <dgm:spPr/>
      <dgm:t>
        <a:bodyPr/>
        <a:lstStyle/>
        <a:p>
          <a:endParaRPr lang="tr-TR"/>
        </a:p>
      </dgm:t>
    </dgm:pt>
    <dgm:pt modelId="{D80AF6B3-7DB5-4032-B98D-ADAED968C43C}" type="pres">
      <dgm:prSet presAssocID="{9D2ED5D7-4179-4AF2-AAF0-F451CC62E905}" presName="hierChild4" presStyleCnt="0"/>
      <dgm:spPr/>
    </dgm:pt>
    <dgm:pt modelId="{CE38C5C0-FB42-45D7-9EE7-A50AFC316CA6}" type="pres">
      <dgm:prSet presAssocID="{2698C19D-2486-4736-9372-E89316EA47E7}" presName="Name37" presStyleLbl="parChTrans1D4" presStyleIdx="3" presStyleCnt="12"/>
      <dgm:spPr/>
      <dgm:t>
        <a:bodyPr/>
        <a:lstStyle/>
        <a:p>
          <a:endParaRPr lang="tr-TR"/>
        </a:p>
      </dgm:t>
    </dgm:pt>
    <dgm:pt modelId="{D020497D-8942-4DBE-B0C5-111C83313F88}" type="pres">
      <dgm:prSet presAssocID="{3CBCA885-1AE2-4CDB-9DCD-4C276D2909AF}" presName="hierRoot2" presStyleCnt="0">
        <dgm:presLayoutVars>
          <dgm:hierBranch val="init"/>
        </dgm:presLayoutVars>
      </dgm:prSet>
      <dgm:spPr/>
    </dgm:pt>
    <dgm:pt modelId="{09E7C9A3-E0FF-4908-9E81-398CF15EF204}" type="pres">
      <dgm:prSet presAssocID="{3CBCA885-1AE2-4CDB-9DCD-4C276D2909AF}" presName="rootComposite" presStyleCnt="0"/>
      <dgm:spPr/>
    </dgm:pt>
    <dgm:pt modelId="{497D6727-9929-45D9-86B3-1ECABDDC4662}" type="pres">
      <dgm:prSet presAssocID="{3CBCA885-1AE2-4CDB-9DCD-4C276D2909AF}" presName="rootText" presStyleLbl="node4" presStyleIdx="3" presStyleCnt="12" custLinFactNeighborY="-46281">
        <dgm:presLayoutVars>
          <dgm:chPref val="3"/>
        </dgm:presLayoutVars>
      </dgm:prSet>
      <dgm:spPr/>
      <dgm:t>
        <a:bodyPr/>
        <a:lstStyle/>
        <a:p>
          <a:endParaRPr lang="tr-TR"/>
        </a:p>
      </dgm:t>
    </dgm:pt>
    <dgm:pt modelId="{91976741-D11B-4C0E-B26C-03CB3FC4FB7E}" type="pres">
      <dgm:prSet presAssocID="{3CBCA885-1AE2-4CDB-9DCD-4C276D2909AF}" presName="rootConnector" presStyleLbl="node4" presStyleIdx="3" presStyleCnt="12"/>
      <dgm:spPr/>
      <dgm:t>
        <a:bodyPr/>
        <a:lstStyle/>
        <a:p>
          <a:endParaRPr lang="tr-TR"/>
        </a:p>
      </dgm:t>
    </dgm:pt>
    <dgm:pt modelId="{F06A41B5-74F7-4719-968C-EC676FD150C5}" type="pres">
      <dgm:prSet presAssocID="{3CBCA885-1AE2-4CDB-9DCD-4C276D2909AF}" presName="hierChild4" presStyleCnt="0"/>
      <dgm:spPr/>
    </dgm:pt>
    <dgm:pt modelId="{04A1BA9A-E52E-4BE6-85D4-9270211299CC}" type="pres">
      <dgm:prSet presAssocID="{3CBCA885-1AE2-4CDB-9DCD-4C276D2909AF}" presName="hierChild5" presStyleCnt="0"/>
      <dgm:spPr/>
    </dgm:pt>
    <dgm:pt modelId="{C5E2865C-431B-4FF0-92E5-9268400F8558}" type="pres">
      <dgm:prSet presAssocID="{2F899586-B6E0-47C7-9ECA-8C9D5548C3F5}" presName="Name37" presStyleLbl="parChTrans1D4" presStyleIdx="4" presStyleCnt="12"/>
      <dgm:spPr/>
      <dgm:t>
        <a:bodyPr/>
        <a:lstStyle/>
        <a:p>
          <a:endParaRPr lang="tr-TR"/>
        </a:p>
      </dgm:t>
    </dgm:pt>
    <dgm:pt modelId="{717F13C5-2700-46CA-9B51-61379CEBF5EC}" type="pres">
      <dgm:prSet presAssocID="{42096DFB-C90C-4173-B6F9-6BF1957855A4}" presName="hierRoot2" presStyleCnt="0">
        <dgm:presLayoutVars>
          <dgm:hierBranch val="init"/>
        </dgm:presLayoutVars>
      </dgm:prSet>
      <dgm:spPr/>
    </dgm:pt>
    <dgm:pt modelId="{2B46DD15-A082-414B-92EA-144EC2D7FD41}" type="pres">
      <dgm:prSet presAssocID="{42096DFB-C90C-4173-B6F9-6BF1957855A4}" presName="rootComposite" presStyleCnt="0"/>
      <dgm:spPr/>
    </dgm:pt>
    <dgm:pt modelId="{8DB734F9-E606-4412-82D1-A45601FFDFEF}" type="pres">
      <dgm:prSet presAssocID="{42096DFB-C90C-4173-B6F9-6BF1957855A4}" presName="rootText" presStyleLbl="node4" presStyleIdx="4" presStyleCnt="12" custLinFactNeighborY="-46281">
        <dgm:presLayoutVars>
          <dgm:chPref val="3"/>
        </dgm:presLayoutVars>
      </dgm:prSet>
      <dgm:spPr/>
      <dgm:t>
        <a:bodyPr/>
        <a:lstStyle/>
        <a:p>
          <a:endParaRPr lang="tr-TR"/>
        </a:p>
      </dgm:t>
    </dgm:pt>
    <dgm:pt modelId="{B70010AB-E138-458D-9463-4A0BDA1EAC79}" type="pres">
      <dgm:prSet presAssocID="{42096DFB-C90C-4173-B6F9-6BF1957855A4}" presName="rootConnector" presStyleLbl="node4" presStyleIdx="4" presStyleCnt="12"/>
      <dgm:spPr/>
      <dgm:t>
        <a:bodyPr/>
        <a:lstStyle/>
        <a:p>
          <a:endParaRPr lang="tr-TR"/>
        </a:p>
      </dgm:t>
    </dgm:pt>
    <dgm:pt modelId="{EA85C56B-0975-41D4-BBAD-3DC665C6BC7D}" type="pres">
      <dgm:prSet presAssocID="{42096DFB-C90C-4173-B6F9-6BF1957855A4}" presName="hierChild4" presStyleCnt="0"/>
      <dgm:spPr/>
    </dgm:pt>
    <dgm:pt modelId="{0585EA2F-36B0-432F-B9B2-3AA3B361B6A7}" type="pres">
      <dgm:prSet presAssocID="{42096DFB-C90C-4173-B6F9-6BF1957855A4}" presName="hierChild5" presStyleCnt="0"/>
      <dgm:spPr/>
    </dgm:pt>
    <dgm:pt modelId="{6E3E7F52-933C-4F7B-A859-DA436BBF2965}" type="pres">
      <dgm:prSet presAssocID="{9D2ED5D7-4179-4AF2-AAF0-F451CC62E905}" presName="hierChild5" presStyleCnt="0"/>
      <dgm:spPr/>
    </dgm:pt>
    <dgm:pt modelId="{B36DF2D5-BB0B-4ED1-8CFB-C39B1F6EFCB9}" type="pres">
      <dgm:prSet presAssocID="{BE444C54-F53F-4B82-9835-637B3F24E613}" presName="Name37" presStyleLbl="parChTrans1D3" presStyleIdx="2" presStyleCnt="9"/>
      <dgm:spPr/>
      <dgm:t>
        <a:bodyPr/>
        <a:lstStyle/>
        <a:p>
          <a:endParaRPr lang="tr-TR"/>
        </a:p>
      </dgm:t>
    </dgm:pt>
    <dgm:pt modelId="{F54271D8-62C4-4725-8BF3-6D2C9F4079F0}" type="pres">
      <dgm:prSet presAssocID="{059C5DF1-B1C2-4C65-8F38-7E98445F8463}" presName="hierRoot2" presStyleCnt="0">
        <dgm:presLayoutVars>
          <dgm:hierBranch val="init"/>
        </dgm:presLayoutVars>
      </dgm:prSet>
      <dgm:spPr/>
    </dgm:pt>
    <dgm:pt modelId="{F3EA5CE2-D617-461C-A51B-F6720F1AFBB8}" type="pres">
      <dgm:prSet presAssocID="{059C5DF1-B1C2-4C65-8F38-7E98445F8463}" presName="rootComposite" presStyleCnt="0"/>
      <dgm:spPr/>
    </dgm:pt>
    <dgm:pt modelId="{E423DA3B-8B42-40A4-97D3-9DDB31407F24}" type="pres">
      <dgm:prSet presAssocID="{059C5DF1-B1C2-4C65-8F38-7E98445F8463}" presName="rootText" presStyleLbl="node3" presStyleIdx="2" presStyleCnt="9" custScaleX="125147" custLinFactNeighborY="-46281">
        <dgm:presLayoutVars>
          <dgm:chPref val="3"/>
        </dgm:presLayoutVars>
      </dgm:prSet>
      <dgm:spPr/>
      <dgm:t>
        <a:bodyPr/>
        <a:lstStyle/>
        <a:p>
          <a:endParaRPr lang="tr-TR"/>
        </a:p>
      </dgm:t>
    </dgm:pt>
    <dgm:pt modelId="{88AB9A3C-BA7B-4156-A50D-4D8CF2B19AC4}" type="pres">
      <dgm:prSet presAssocID="{059C5DF1-B1C2-4C65-8F38-7E98445F8463}" presName="rootConnector" presStyleLbl="node3" presStyleIdx="2" presStyleCnt="9"/>
      <dgm:spPr/>
      <dgm:t>
        <a:bodyPr/>
        <a:lstStyle/>
        <a:p>
          <a:endParaRPr lang="tr-TR"/>
        </a:p>
      </dgm:t>
    </dgm:pt>
    <dgm:pt modelId="{9C95E9ED-9CC2-4ABA-8714-326FC727F65C}" type="pres">
      <dgm:prSet presAssocID="{059C5DF1-B1C2-4C65-8F38-7E98445F8463}" presName="hierChild4" presStyleCnt="0"/>
      <dgm:spPr/>
    </dgm:pt>
    <dgm:pt modelId="{2A641A98-341D-4655-B0F6-E265EEFDCE8C}" type="pres">
      <dgm:prSet presAssocID="{5BAE90A9-7E25-48E5-B43D-A76EB2B8D99F}" presName="Name37" presStyleLbl="parChTrans1D4" presStyleIdx="5" presStyleCnt="12"/>
      <dgm:spPr/>
      <dgm:t>
        <a:bodyPr/>
        <a:lstStyle/>
        <a:p>
          <a:endParaRPr lang="tr-TR"/>
        </a:p>
      </dgm:t>
    </dgm:pt>
    <dgm:pt modelId="{00014EEE-C2BB-45A3-B6D3-72D50FDE2466}" type="pres">
      <dgm:prSet presAssocID="{EAD2CDB3-8B78-4686-9B36-EEFBBFB639E1}" presName="hierRoot2" presStyleCnt="0">
        <dgm:presLayoutVars>
          <dgm:hierBranch val="init"/>
        </dgm:presLayoutVars>
      </dgm:prSet>
      <dgm:spPr/>
    </dgm:pt>
    <dgm:pt modelId="{883FF2BB-707E-4EBC-9FED-020B2D750CE1}" type="pres">
      <dgm:prSet presAssocID="{EAD2CDB3-8B78-4686-9B36-EEFBBFB639E1}" presName="rootComposite" presStyleCnt="0"/>
      <dgm:spPr/>
    </dgm:pt>
    <dgm:pt modelId="{B6D03894-1AF9-4766-871D-0BB2137C1420}" type="pres">
      <dgm:prSet presAssocID="{EAD2CDB3-8B78-4686-9B36-EEFBBFB639E1}" presName="rootText" presStyleLbl="node4" presStyleIdx="5" presStyleCnt="12" custLinFactNeighborY="-46281">
        <dgm:presLayoutVars>
          <dgm:chPref val="3"/>
        </dgm:presLayoutVars>
      </dgm:prSet>
      <dgm:spPr/>
      <dgm:t>
        <a:bodyPr/>
        <a:lstStyle/>
        <a:p>
          <a:endParaRPr lang="tr-TR"/>
        </a:p>
      </dgm:t>
    </dgm:pt>
    <dgm:pt modelId="{A8362545-4F63-4299-807F-8AA27FA1E1AD}" type="pres">
      <dgm:prSet presAssocID="{EAD2CDB3-8B78-4686-9B36-EEFBBFB639E1}" presName="rootConnector" presStyleLbl="node4" presStyleIdx="5" presStyleCnt="12"/>
      <dgm:spPr/>
      <dgm:t>
        <a:bodyPr/>
        <a:lstStyle/>
        <a:p>
          <a:endParaRPr lang="tr-TR"/>
        </a:p>
      </dgm:t>
    </dgm:pt>
    <dgm:pt modelId="{7C4A46B0-7BFD-42F7-A9E2-94A00C2C2B8E}" type="pres">
      <dgm:prSet presAssocID="{EAD2CDB3-8B78-4686-9B36-EEFBBFB639E1}" presName="hierChild4" presStyleCnt="0"/>
      <dgm:spPr/>
    </dgm:pt>
    <dgm:pt modelId="{E7E60F03-C8FB-4129-B24F-9B4A30BF9A49}" type="pres">
      <dgm:prSet presAssocID="{EAD2CDB3-8B78-4686-9B36-EEFBBFB639E1}" presName="hierChild5" presStyleCnt="0"/>
      <dgm:spPr/>
    </dgm:pt>
    <dgm:pt modelId="{24AC84A9-8C92-4624-B811-750166E5E83A}" type="pres">
      <dgm:prSet presAssocID="{4623C610-BCD2-4167-8D4A-EFF3D7EAFEB6}" presName="Name37" presStyleLbl="parChTrans1D4" presStyleIdx="6" presStyleCnt="12"/>
      <dgm:spPr/>
      <dgm:t>
        <a:bodyPr/>
        <a:lstStyle/>
        <a:p>
          <a:endParaRPr lang="tr-TR"/>
        </a:p>
      </dgm:t>
    </dgm:pt>
    <dgm:pt modelId="{A80F25C3-ED81-4EE5-9E86-6CB507434DDF}" type="pres">
      <dgm:prSet presAssocID="{92DA5592-473B-4B0A-987D-64496C37C748}" presName="hierRoot2" presStyleCnt="0">
        <dgm:presLayoutVars>
          <dgm:hierBranch val="init"/>
        </dgm:presLayoutVars>
      </dgm:prSet>
      <dgm:spPr/>
    </dgm:pt>
    <dgm:pt modelId="{00E60258-B57A-4096-8987-2214732B07EA}" type="pres">
      <dgm:prSet presAssocID="{92DA5592-473B-4B0A-987D-64496C37C748}" presName="rootComposite" presStyleCnt="0"/>
      <dgm:spPr/>
    </dgm:pt>
    <dgm:pt modelId="{2058C487-1E35-4021-BEF0-480E77EC6277}" type="pres">
      <dgm:prSet presAssocID="{92DA5592-473B-4B0A-987D-64496C37C748}" presName="rootText" presStyleLbl="node4" presStyleIdx="6" presStyleCnt="12" custLinFactNeighborY="-46281">
        <dgm:presLayoutVars>
          <dgm:chPref val="3"/>
        </dgm:presLayoutVars>
      </dgm:prSet>
      <dgm:spPr/>
      <dgm:t>
        <a:bodyPr/>
        <a:lstStyle/>
        <a:p>
          <a:endParaRPr lang="tr-TR"/>
        </a:p>
      </dgm:t>
    </dgm:pt>
    <dgm:pt modelId="{525A206F-BEF1-4DFF-A672-F1ED4F4AA2B8}" type="pres">
      <dgm:prSet presAssocID="{92DA5592-473B-4B0A-987D-64496C37C748}" presName="rootConnector" presStyleLbl="node4" presStyleIdx="6" presStyleCnt="12"/>
      <dgm:spPr/>
      <dgm:t>
        <a:bodyPr/>
        <a:lstStyle/>
        <a:p>
          <a:endParaRPr lang="tr-TR"/>
        </a:p>
      </dgm:t>
    </dgm:pt>
    <dgm:pt modelId="{3376DC44-460B-40C5-8004-C3DE7AEC3332}" type="pres">
      <dgm:prSet presAssocID="{92DA5592-473B-4B0A-987D-64496C37C748}" presName="hierChild4" presStyleCnt="0"/>
      <dgm:spPr/>
    </dgm:pt>
    <dgm:pt modelId="{BD575FEC-18EF-4211-A516-AC74C7AFD481}" type="pres">
      <dgm:prSet presAssocID="{92DA5592-473B-4B0A-987D-64496C37C748}" presName="hierChild5" presStyleCnt="0"/>
      <dgm:spPr/>
    </dgm:pt>
    <dgm:pt modelId="{1D72E5CC-EECB-458A-9A38-10740038E1EC}" type="pres">
      <dgm:prSet presAssocID="{82E39341-CF6B-48AC-982D-289AB6E8A524}" presName="Name37" presStyleLbl="parChTrans1D4" presStyleIdx="7" presStyleCnt="12"/>
      <dgm:spPr/>
      <dgm:t>
        <a:bodyPr/>
        <a:lstStyle/>
        <a:p>
          <a:endParaRPr lang="tr-TR"/>
        </a:p>
      </dgm:t>
    </dgm:pt>
    <dgm:pt modelId="{61C90282-6A79-489A-8030-213AF9C80147}" type="pres">
      <dgm:prSet presAssocID="{E4FD7A1F-E8BD-4540-BA75-D9382C8B91E6}" presName="hierRoot2" presStyleCnt="0">
        <dgm:presLayoutVars>
          <dgm:hierBranch val="init"/>
        </dgm:presLayoutVars>
      </dgm:prSet>
      <dgm:spPr/>
    </dgm:pt>
    <dgm:pt modelId="{220ECC50-967F-4220-9955-E6B926652A74}" type="pres">
      <dgm:prSet presAssocID="{E4FD7A1F-E8BD-4540-BA75-D9382C8B91E6}" presName="rootComposite" presStyleCnt="0"/>
      <dgm:spPr/>
    </dgm:pt>
    <dgm:pt modelId="{D3C6CEDF-CA93-4D16-862F-C345151A36EE}" type="pres">
      <dgm:prSet presAssocID="{E4FD7A1F-E8BD-4540-BA75-D9382C8B91E6}" presName="rootText" presStyleLbl="node4" presStyleIdx="7" presStyleCnt="12" custLinFactNeighborY="-47352">
        <dgm:presLayoutVars>
          <dgm:chPref val="3"/>
        </dgm:presLayoutVars>
      </dgm:prSet>
      <dgm:spPr/>
      <dgm:t>
        <a:bodyPr/>
        <a:lstStyle/>
        <a:p>
          <a:endParaRPr lang="tr-TR"/>
        </a:p>
      </dgm:t>
    </dgm:pt>
    <dgm:pt modelId="{89C22CB7-E713-4687-8A6F-608C1252051E}" type="pres">
      <dgm:prSet presAssocID="{E4FD7A1F-E8BD-4540-BA75-D9382C8B91E6}" presName="rootConnector" presStyleLbl="node4" presStyleIdx="7" presStyleCnt="12"/>
      <dgm:spPr/>
      <dgm:t>
        <a:bodyPr/>
        <a:lstStyle/>
        <a:p>
          <a:endParaRPr lang="tr-TR"/>
        </a:p>
      </dgm:t>
    </dgm:pt>
    <dgm:pt modelId="{3B7A0B33-E84D-45F9-97A2-917738F8B03A}" type="pres">
      <dgm:prSet presAssocID="{E4FD7A1F-E8BD-4540-BA75-D9382C8B91E6}" presName="hierChild4" presStyleCnt="0"/>
      <dgm:spPr/>
    </dgm:pt>
    <dgm:pt modelId="{8D88A5EF-415C-4F3E-A3B7-81652EB7CCD6}" type="pres">
      <dgm:prSet presAssocID="{E4FD7A1F-E8BD-4540-BA75-D9382C8B91E6}" presName="hierChild5" presStyleCnt="0"/>
      <dgm:spPr/>
    </dgm:pt>
    <dgm:pt modelId="{0F82A800-DA47-48F6-BA7A-A27F925BBE52}" type="pres">
      <dgm:prSet presAssocID="{059C5DF1-B1C2-4C65-8F38-7E98445F8463}" presName="hierChild5" presStyleCnt="0"/>
      <dgm:spPr/>
    </dgm:pt>
    <dgm:pt modelId="{87734EA1-9113-4A1E-988E-46777B35A81D}" type="pres">
      <dgm:prSet presAssocID="{865904AB-3C5A-4AB6-80D6-422B2CA1107B}" presName="hierChild5" presStyleCnt="0"/>
      <dgm:spPr/>
    </dgm:pt>
    <dgm:pt modelId="{77121FF2-27E7-4229-A884-AF0977B508D4}" type="pres">
      <dgm:prSet presAssocID="{A529D22F-1F14-4DB1-9227-80314453E8D2}" presName="Name37" presStyleLbl="parChTrans1D2" presStyleIdx="1" presStyleCnt="3"/>
      <dgm:spPr/>
      <dgm:t>
        <a:bodyPr/>
        <a:lstStyle/>
        <a:p>
          <a:endParaRPr lang="tr-TR"/>
        </a:p>
      </dgm:t>
    </dgm:pt>
    <dgm:pt modelId="{1B87538E-9469-4317-85FF-91797254E365}" type="pres">
      <dgm:prSet presAssocID="{9210F761-85D7-4CA8-B9E9-03D55997FA5E}" presName="hierRoot2" presStyleCnt="0">
        <dgm:presLayoutVars>
          <dgm:hierBranch val="init"/>
        </dgm:presLayoutVars>
      </dgm:prSet>
      <dgm:spPr/>
    </dgm:pt>
    <dgm:pt modelId="{2BE89EF6-9B5B-4127-AD54-A6E5C687E6FF}" type="pres">
      <dgm:prSet presAssocID="{9210F761-85D7-4CA8-B9E9-03D55997FA5E}" presName="rootComposite" presStyleCnt="0"/>
      <dgm:spPr/>
    </dgm:pt>
    <dgm:pt modelId="{147EDAD7-8135-4E6A-BEC0-0CC92EFB16EE}" type="pres">
      <dgm:prSet presAssocID="{9210F761-85D7-4CA8-B9E9-03D55997FA5E}" presName="rootText" presStyleLbl="node2" presStyleIdx="1" presStyleCnt="3" custScaleX="110724" custScaleY="139679" custLinFactNeighborY="-60319">
        <dgm:presLayoutVars>
          <dgm:chPref val="3"/>
        </dgm:presLayoutVars>
      </dgm:prSet>
      <dgm:spPr/>
      <dgm:t>
        <a:bodyPr/>
        <a:lstStyle/>
        <a:p>
          <a:endParaRPr lang="tr-TR"/>
        </a:p>
      </dgm:t>
    </dgm:pt>
    <dgm:pt modelId="{02671FD5-43ED-44CF-9BBE-F0A8AF83C2F7}" type="pres">
      <dgm:prSet presAssocID="{9210F761-85D7-4CA8-B9E9-03D55997FA5E}" presName="rootConnector" presStyleLbl="node2" presStyleIdx="1" presStyleCnt="3"/>
      <dgm:spPr/>
      <dgm:t>
        <a:bodyPr/>
        <a:lstStyle/>
        <a:p>
          <a:endParaRPr lang="tr-TR"/>
        </a:p>
      </dgm:t>
    </dgm:pt>
    <dgm:pt modelId="{05FE1718-56CD-4031-BBEC-D8DDD2FAD867}" type="pres">
      <dgm:prSet presAssocID="{9210F761-85D7-4CA8-B9E9-03D55997FA5E}" presName="hierChild4" presStyleCnt="0"/>
      <dgm:spPr/>
    </dgm:pt>
    <dgm:pt modelId="{B5F9ECD7-38BF-4B70-ACD0-7A8D1C6AC3CA}" type="pres">
      <dgm:prSet presAssocID="{1546E862-C95C-49B4-88B7-BDF5622595FE}" presName="Name37" presStyleLbl="parChTrans1D3" presStyleIdx="3" presStyleCnt="9"/>
      <dgm:spPr/>
      <dgm:t>
        <a:bodyPr/>
        <a:lstStyle/>
        <a:p>
          <a:endParaRPr lang="tr-TR"/>
        </a:p>
      </dgm:t>
    </dgm:pt>
    <dgm:pt modelId="{E7052F33-F22B-4A2A-AB33-3BD55DBF7682}" type="pres">
      <dgm:prSet presAssocID="{F9A69DD3-CC05-4A45-994F-7C87646D2489}" presName="hierRoot2" presStyleCnt="0">
        <dgm:presLayoutVars>
          <dgm:hierBranch val="init"/>
        </dgm:presLayoutVars>
      </dgm:prSet>
      <dgm:spPr/>
    </dgm:pt>
    <dgm:pt modelId="{A6AF410C-C46D-46D4-B8D3-C8FC44A48520}" type="pres">
      <dgm:prSet presAssocID="{F9A69DD3-CC05-4A45-994F-7C87646D2489}" presName="rootComposite" presStyleCnt="0"/>
      <dgm:spPr/>
    </dgm:pt>
    <dgm:pt modelId="{55B060EF-4FA7-465E-BBF4-EBB999D18019}" type="pres">
      <dgm:prSet presAssocID="{F9A69DD3-CC05-4A45-994F-7C87646D2489}" presName="rootText" presStyleLbl="node3" presStyleIdx="3" presStyleCnt="9" custLinFactNeighborY="-46281">
        <dgm:presLayoutVars>
          <dgm:chPref val="3"/>
        </dgm:presLayoutVars>
      </dgm:prSet>
      <dgm:spPr/>
      <dgm:t>
        <a:bodyPr/>
        <a:lstStyle/>
        <a:p>
          <a:endParaRPr lang="tr-TR"/>
        </a:p>
      </dgm:t>
    </dgm:pt>
    <dgm:pt modelId="{F7D9125A-0EE8-4AD5-B96E-A20DD944593C}" type="pres">
      <dgm:prSet presAssocID="{F9A69DD3-CC05-4A45-994F-7C87646D2489}" presName="rootConnector" presStyleLbl="node3" presStyleIdx="3" presStyleCnt="9"/>
      <dgm:spPr/>
      <dgm:t>
        <a:bodyPr/>
        <a:lstStyle/>
        <a:p>
          <a:endParaRPr lang="tr-TR"/>
        </a:p>
      </dgm:t>
    </dgm:pt>
    <dgm:pt modelId="{EE368C83-5624-4837-B3A0-A4FE6F8C5463}" type="pres">
      <dgm:prSet presAssocID="{F9A69DD3-CC05-4A45-994F-7C87646D2489}" presName="hierChild4" presStyleCnt="0"/>
      <dgm:spPr/>
    </dgm:pt>
    <dgm:pt modelId="{73657E84-44A0-486B-813F-BDF2FB49A3C6}" type="pres">
      <dgm:prSet presAssocID="{9814E269-0ED2-42FA-AECC-2DD6088549B9}" presName="Name37" presStyleLbl="parChTrans1D4" presStyleIdx="8" presStyleCnt="12"/>
      <dgm:spPr/>
      <dgm:t>
        <a:bodyPr/>
        <a:lstStyle/>
        <a:p>
          <a:endParaRPr lang="tr-TR"/>
        </a:p>
      </dgm:t>
    </dgm:pt>
    <dgm:pt modelId="{5AEF7811-3B01-4DFB-ABA5-D88D4CA6AA9F}" type="pres">
      <dgm:prSet presAssocID="{04D1FC72-A612-4C64-919A-E4D416000758}" presName="hierRoot2" presStyleCnt="0">
        <dgm:presLayoutVars>
          <dgm:hierBranch val="init"/>
        </dgm:presLayoutVars>
      </dgm:prSet>
      <dgm:spPr/>
    </dgm:pt>
    <dgm:pt modelId="{1E864FBE-F355-432B-BFAE-3DAD6DACA031}" type="pres">
      <dgm:prSet presAssocID="{04D1FC72-A612-4C64-919A-E4D416000758}" presName="rootComposite" presStyleCnt="0"/>
      <dgm:spPr/>
    </dgm:pt>
    <dgm:pt modelId="{1964CE64-9344-41AA-93EA-284ABD767E6C}" type="pres">
      <dgm:prSet presAssocID="{04D1FC72-A612-4C64-919A-E4D416000758}" presName="rootText" presStyleLbl="node4" presStyleIdx="8" presStyleCnt="12" custLinFactNeighborY="-46281">
        <dgm:presLayoutVars>
          <dgm:chPref val="3"/>
        </dgm:presLayoutVars>
      </dgm:prSet>
      <dgm:spPr/>
      <dgm:t>
        <a:bodyPr/>
        <a:lstStyle/>
        <a:p>
          <a:endParaRPr lang="tr-TR"/>
        </a:p>
      </dgm:t>
    </dgm:pt>
    <dgm:pt modelId="{6B81AF33-404B-4223-B65B-360D7844B527}" type="pres">
      <dgm:prSet presAssocID="{04D1FC72-A612-4C64-919A-E4D416000758}" presName="rootConnector" presStyleLbl="node4" presStyleIdx="8" presStyleCnt="12"/>
      <dgm:spPr/>
      <dgm:t>
        <a:bodyPr/>
        <a:lstStyle/>
        <a:p>
          <a:endParaRPr lang="tr-TR"/>
        </a:p>
      </dgm:t>
    </dgm:pt>
    <dgm:pt modelId="{7707B26E-E67F-430C-98E4-9304B1FA98EF}" type="pres">
      <dgm:prSet presAssocID="{04D1FC72-A612-4C64-919A-E4D416000758}" presName="hierChild4" presStyleCnt="0"/>
      <dgm:spPr/>
    </dgm:pt>
    <dgm:pt modelId="{59D205B9-F160-46C4-B32E-99CD8A0A279F}" type="pres">
      <dgm:prSet presAssocID="{04D1FC72-A612-4C64-919A-E4D416000758}" presName="hierChild5" presStyleCnt="0"/>
      <dgm:spPr/>
    </dgm:pt>
    <dgm:pt modelId="{CAFEB733-C9A9-423D-9A3A-410E300BAC75}" type="pres">
      <dgm:prSet presAssocID="{F9A69DD3-CC05-4A45-994F-7C87646D2489}" presName="hierChild5" presStyleCnt="0"/>
      <dgm:spPr/>
    </dgm:pt>
    <dgm:pt modelId="{A7713E14-610F-4623-A25E-8CEA87D53DC0}" type="pres">
      <dgm:prSet presAssocID="{9EB25910-D251-4188-84C3-945E649D521B}" presName="Name37" presStyleLbl="parChTrans1D3" presStyleIdx="4" presStyleCnt="9"/>
      <dgm:spPr/>
      <dgm:t>
        <a:bodyPr/>
        <a:lstStyle/>
        <a:p>
          <a:endParaRPr lang="tr-TR"/>
        </a:p>
      </dgm:t>
    </dgm:pt>
    <dgm:pt modelId="{1D8D3625-71D8-448D-9DFE-E8ADC03D3BC9}" type="pres">
      <dgm:prSet presAssocID="{97C5F4AA-1589-4D50-80D4-ABCB9EA134E0}" presName="hierRoot2" presStyleCnt="0">
        <dgm:presLayoutVars>
          <dgm:hierBranch val="init"/>
        </dgm:presLayoutVars>
      </dgm:prSet>
      <dgm:spPr/>
    </dgm:pt>
    <dgm:pt modelId="{246D5649-1A62-4C8D-AA21-8656A19105DA}" type="pres">
      <dgm:prSet presAssocID="{97C5F4AA-1589-4D50-80D4-ABCB9EA134E0}" presName="rootComposite" presStyleCnt="0"/>
      <dgm:spPr/>
    </dgm:pt>
    <dgm:pt modelId="{9C20A2E4-DB07-4755-9047-830B2E2DFFC6}" type="pres">
      <dgm:prSet presAssocID="{97C5F4AA-1589-4D50-80D4-ABCB9EA134E0}" presName="rootText" presStyleLbl="node3" presStyleIdx="4" presStyleCnt="9" custLinFactNeighborY="-46281">
        <dgm:presLayoutVars>
          <dgm:chPref val="3"/>
        </dgm:presLayoutVars>
      </dgm:prSet>
      <dgm:spPr/>
      <dgm:t>
        <a:bodyPr/>
        <a:lstStyle/>
        <a:p>
          <a:endParaRPr lang="tr-TR"/>
        </a:p>
      </dgm:t>
    </dgm:pt>
    <dgm:pt modelId="{44766F0A-035D-446C-A4FF-A36CDC2292E8}" type="pres">
      <dgm:prSet presAssocID="{97C5F4AA-1589-4D50-80D4-ABCB9EA134E0}" presName="rootConnector" presStyleLbl="node3" presStyleIdx="4" presStyleCnt="9"/>
      <dgm:spPr/>
      <dgm:t>
        <a:bodyPr/>
        <a:lstStyle/>
        <a:p>
          <a:endParaRPr lang="tr-TR"/>
        </a:p>
      </dgm:t>
    </dgm:pt>
    <dgm:pt modelId="{E8EE5A4C-B5F0-4179-93B4-43E361702BCC}" type="pres">
      <dgm:prSet presAssocID="{97C5F4AA-1589-4D50-80D4-ABCB9EA134E0}" presName="hierChild4" presStyleCnt="0"/>
      <dgm:spPr/>
    </dgm:pt>
    <dgm:pt modelId="{50919B70-4ADB-4B66-8748-35082F878201}" type="pres">
      <dgm:prSet presAssocID="{28E54A4E-2ADE-45D7-9060-977E6728AEFE}" presName="Name37" presStyleLbl="parChTrans1D4" presStyleIdx="9" presStyleCnt="12"/>
      <dgm:spPr/>
      <dgm:t>
        <a:bodyPr/>
        <a:lstStyle/>
        <a:p>
          <a:endParaRPr lang="tr-TR"/>
        </a:p>
      </dgm:t>
    </dgm:pt>
    <dgm:pt modelId="{1AF8E11D-CE7D-4207-ABC3-A6F78353CA79}" type="pres">
      <dgm:prSet presAssocID="{47569811-B3E1-4DB4-8222-8118A79296F5}" presName="hierRoot2" presStyleCnt="0">
        <dgm:presLayoutVars>
          <dgm:hierBranch val="init"/>
        </dgm:presLayoutVars>
      </dgm:prSet>
      <dgm:spPr/>
    </dgm:pt>
    <dgm:pt modelId="{D6493076-F51D-467C-A230-DE504AF20530}" type="pres">
      <dgm:prSet presAssocID="{47569811-B3E1-4DB4-8222-8118A79296F5}" presName="rootComposite" presStyleCnt="0"/>
      <dgm:spPr/>
    </dgm:pt>
    <dgm:pt modelId="{1C40B126-3E91-4895-8444-FD847FD3413A}" type="pres">
      <dgm:prSet presAssocID="{47569811-B3E1-4DB4-8222-8118A79296F5}" presName="rootText" presStyleLbl="node4" presStyleIdx="9" presStyleCnt="12" custLinFactNeighborY="-46281">
        <dgm:presLayoutVars>
          <dgm:chPref val="3"/>
        </dgm:presLayoutVars>
      </dgm:prSet>
      <dgm:spPr/>
      <dgm:t>
        <a:bodyPr/>
        <a:lstStyle/>
        <a:p>
          <a:endParaRPr lang="tr-TR"/>
        </a:p>
      </dgm:t>
    </dgm:pt>
    <dgm:pt modelId="{B37366B6-897B-43DE-A9B3-4E5738BE72F8}" type="pres">
      <dgm:prSet presAssocID="{47569811-B3E1-4DB4-8222-8118A79296F5}" presName="rootConnector" presStyleLbl="node4" presStyleIdx="9" presStyleCnt="12"/>
      <dgm:spPr/>
      <dgm:t>
        <a:bodyPr/>
        <a:lstStyle/>
        <a:p>
          <a:endParaRPr lang="tr-TR"/>
        </a:p>
      </dgm:t>
    </dgm:pt>
    <dgm:pt modelId="{EB3E4092-BF29-4D67-8D72-50203610E353}" type="pres">
      <dgm:prSet presAssocID="{47569811-B3E1-4DB4-8222-8118A79296F5}" presName="hierChild4" presStyleCnt="0"/>
      <dgm:spPr/>
    </dgm:pt>
    <dgm:pt modelId="{29470392-0F4E-4626-A813-7F9DB7B351AD}" type="pres">
      <dgm:prSet presAssocID="{47569811-B3E1-4DB4-8222-8118A79296F5}" presName="hierChild5" presStyleCnt="0"/>
      <dgm:spPr/>
    </dgm:pt>
    <dgm:pt modelId="{AC38BD1D-2316-49DB-9EDA-E6CAF94D2396}" type="pres">
      <dgm:prSet presAssocID="{3E34D338-425E-460B-8682-6D5DABF7E84F}" presName="Name37" presStyleLbl="parChTrans1D4" presStyleIdx="10" presStyleCnt="12"/>
      <dgm:spPr/>
      <dgm:t>
        <a:bodyPr/>
        <a:lstStyle/>
        <a:p>
          <a:endParaRPr lang="tr-TR"/>
        </a:p>
      </dgm:t>
    </dgm:pt>
    <dgm:pt modelId="{CF25566D-7079-47DE-968A-3AA416ED78BF}" type="pres">
      <dgm:prSet presAssocID="{7B74A241-7D7F-417F-A532-B632B9C2DD3A}" presName="hierRoot2" presStyleCnt="0">
        <dgm:presLayoutVars>
          <dgm:hierBranch val="init"/>
        </dgm:presLayoutVars>
      </dgm:prSet>
      <dgm:spPr/>
    </dgm:pt>
    <dgm:pt modelId="{63FFFEA5-1597-4492-9361-367A64A8CD27}" type="pres">
      <dgm:prSet presAssocID="{7B74A241-7D7F-417F-A532-B632B9C2DD3A}" presName="rootComposite" presStyleCnt="0"/>
      <dgm:spPr/>
    </dgm:pt>
    <dgm:pt modelId="{F179E9BC-7030-4EA7-A5ED-C23D1BD24C12}" type="pres">
      <dgm:prSet presAssocID="{7B74A241-7D7F-417F-A532-B632B9C2DD3A}" presName="rootText" presStyleLbl="node4" presStyleIdx="10" presStyleCnt="12" custLinFactNeighborY="-57752">
        <dgm:presLayoutVars>
          <dgm:chPref val="3"/>
        </dgm:presLayoutVars>
      </dgm:prSet>
      <dgm:spPr/>
      <dgm:t>
        <a:bodyPr/>
        <a:lstStyle/>
        <a:p>
          <a:endParaRPr lang="tr-TR"/>
        </a:p>
      </dgm:t>
    </dgm:pt>
    <dgm:pt modelId="{158BCA9F-E1E9-44BE-87E9-7CFE32B6C3BF}" type="pres">
      <dgm:prSet presAssocID="{7B74A241-7D7F-417F-A532-B632B9C2DD3A}" presName="rootConnector" presStyleLbl="node4" presStyleIdx="10" presStyleCnt="12"/>
      <dgm:spPr/>
      <dgm:t>
        <a:bodyPr/>
        <a:lstStyle/>
        <a:p>
          <a:endParaRPr lang="tr-TR"/>
        </a:p>
      </dgm:t>
    </dgm:pt>
    <dgm:pt modelId="{C9088A32-60C0-4601-AB32-A61353A3012F}" type="pres">
      <dgm:prSet presAssocID="{7B74A241-7D7F-417F-A532-B632B9C2DD3A}" presName="hierChild4" presStyleCnt="0"/>
      <dgm:spPr/>
    </dgm:pt>
    <dgm:pt modelId="{0BE30261-AB4F-4975-AD75-970BC4F5638F}" type="pres">
      <dgm:prSet presAssocID="{7B74A241-7D7F-417F-A532-B632B9C2DD3A}" presName="hierChild5" presStyleCnt="0"/>
      <dgm:spPr/>
    </dgm:pt>
    <dgm:pt modelId="{EA23D059-42FB-427B-8304-647D7C7BC9C4}" type="pres">
      <dgm:prSet presAssocID="{97C5F4AA-1589-4D50-80D4-ABCB9EA134E0}" presName="hierChild5" presStyleCnt="0"/>
      <dgm:spPr/>
    </dgm:pt>
    <dgm:pt modelId="{AAE35A9D-5480-4304-B61C-4512E38D8A9F}" type="pres">
      <dgm:prSet presAssocID="{E3AE20B4-8DCC-4A1D-A5F4-D398DDF5D449}" presName="Name37" presStyleLbl="parChTrans1D3" presStyleIdx="5" presStyleCnt="9"/>
      <dgm:spPr/>
      <dgm:t>
        <a:bodyPr/>
        <a:lstStyle/>
        <a:p>
          <a:endParaRPr lang="tr-TR"/>
        </a:p>
      </dgm:t>
    </dgm:pt>
    <dgm:pt modelId="{BBACA457-6FFC-4CE2-94B7-3EA6AA608D2D}" type="pres">
      <dgm:prSet presAssocID="{0C547862-E5BC-40F8-89B9-82C5F6CD7506}" presName="hierRoot2" presStyleCnt="0">
        <dgm:presLayoutVars>
          <dgm:hierBranch val="init"/>
        </dgm:presLayoutVars>
      </dgm:prSet>
      <dgm:spPr/>
    </dgm:pt>
    <dgm:pt modelId="{823E50AF-9CB9-4050-9C47-3D69A4D77F53}" type="pres">
      <dgm:prSet presAssocID="{0C547862-E5BC-40F8-89B9-82C5F6CD7506}" presName="rootComposite" presStyleCnt="0"/>
      <dgm:spPr/>
    </dgm:pt>
    <dgm:pt modelId="{77AB0E5B-30CA-435A-BF25-96966EAADB31}" type="pres">
      <dgm:prSet presAssocID="{0C547862-E5BC-40F8-89B9-82C5F6CD7506}" presName="rootText" presStyleLbl="node3" presStyleIdx="5" presStyleCnt="9" custLinFactNeighborY="-46281">
        <dgm:presLayoutVars>
          <dgm:chPref val="3"/>
        </dgm:presLayoutVars>
      </dgm:prSet>
      <dgm:spPr/>
      <dgm:t>
        <a:bodyPr/>
        <a:lstStyle/>
        <a:p>
          <a:endParaRPr lang="tr-TR"/>
        </a:p>
      </dgm:t>
    </dgm:pt>
    <dgm:pt modelId="{034CD28B-E051-45AE-9B6E-59A8C80C1C10}" type="pres">
      <dgm:prSet presAssocID="{0C547862-E5BC-40F8-89B9-82C5F6CD7506}" presName="rootConnector" presStyleLbl="node3" presStyleIdx="5" presStyleCnt="9"/>
      <dgm:spPr/>
      <dgm:t>
        <a:bodyPr/>
        <a:lstStyle/>
        <a:p>
          <a:endParaRPr lang="tr-TR"/>
        </a:p>
      </dgm:t>
    </dgm:pt>
    <dgm:pt modelId="{603C0000-923A-48EE-8C14-9A41284E0F9B}" type="pres">
      <dgm:prSet presAssocID="{0C547862-E5BC-40F8-89B9-82C5F6CD7506}" presName="hierChild4" presStyleCnt="0"/>
      <dgm:spPr/>
    </dgm:pt>
    <dgm:pt modelId="{DAF7B86A-B520-49AD-9AAA-964E32D8DD0C}" type="pres">
      <dgm:prSet presAssocID="{C62F1961-C025-459B-9BE1-4E97F7281BAE}" presName="Name37" presStyleLbl="parChTrans1D4" presStyleIdx="11" presStyleCnt="12"/>
      <dgm:spPr/>
      <dgm:t>
        <a:bodyPr/>
        <a:lstStyle/>
        <a:p>
          <a:endParaRPr lang="tr-TR"/>
        </a:p>
      </dgm:t>
    </dgm:pt>
    <dgm:pt modelId="{D209E0C1-02F7-4249-8AD8-658C536E94AD}" type="pres">
      <dgm:prSet presAssocID="{539603A3-31B0-4D26-AFD8-FFF9287EBDCC}" presName="hierRoot2" presStyleCnt="0">
        <dgm:presLayoutVars>
          <dgm:hierBranch val="init"/>
        </dgm:presLayoutVars>
      </dgm:prSet>
      <dgm:spPr/>
    </dgm:pt>
    <dgm:pt modelId="{B09EA357-5A39-45D8-A165-D2FC4B5C84A3}" type="pres">
      <dgm:prSet presAssocID="{539603A3-31B0-4D26-AFD8-FFF9287EBDCC}" presName="rootComposite" presStyleCnt="0"/>
      <dgm:spPr/>
    </dgm:pt>
    <dgm:pt modelId="{7CBC57D8-D2EB-4C0E-8235-B80C222C956F}" type="pres">
      <dgm:prSet presAssocID="{539603A3-31B0-4D26-AFD8-FFF9287EBDCC}" presName="rootText" presStyleLbl="node4" presStyleIdx="11" presStyleCnt="12" custLinFactNeighborY="-46281">
        <dgm:presLayoutVars>
          <dgm:chPref val="3"/>
        </dgm:presLayoutVars>
      </dgm:prSet>
      <dgm:spPr/>
      <dgm:t>
        <a:bodyPr/>
        <a:lstStyle/>
        <a:p>
          <a:endParaRPr lang="tr-TR"/>
        </a:p>
      </dgm:t>
    </dgm:pt>
    <dgm:pt modelId="{EF10A018-B660-4326-90E8-5AB75EE6B360}" type="pres">
      <dgm:prSet presAssocID="{539603A3-31B0-4D26-AFD8-FFF9287EBDCC}" presName="rootConnector" presStyleLbl="node4" presStyleIdx="11" presStyleCnt="12"/>
      <dgm:spPr/>
      <dgm:t>
        <a:bodyPr/>
        <a:lstStyle/>
        <a:p>
          <a:endParaRPr lang="tr-TR"/>
        </a:p>
      </dgm:t>
    </dgm:pt>
    <dgm:pt modelId="{7B3DEB09-10D7-4DFF-B44D-599DCBFC40A3}" type="pres">
      <dgm:prSet presAssocID="{539603A3-31B0-4D26-AFD8-FFF9287EBDCC}" presName="hierChild4" presStyleCnt="0"/>
      <dgm:spPr/>
    </dgm:pt>
    <dgm:pt modelId="{1CF2B017-DBE1-4525-9E3A-BB6111C4805E}" type="pres">
      <dgm:prSet presAssocID="{539603A3-31B0-4D26-AFD8-FFF9287EBDCC}" presName="hierChild5" presStyleCnt="0"/>
      <dgm:spPr/>
    </dgm:pt>
    <dgm:pt modelId="{7D523922-4063-4986-AC73-8D3224B996FB}" type="pres">
      <dgm:prSet presAssocID="{0C547862-E5BC-40F8-89B9-82C5F6CD7506}" presName="hierChild5" presStyleCnt="0"/>
      <dgm:spPr/>
    </dgm:pt>
    <dgm:pt modelId="{72B90521-2DD2-474F-BEC4-C2E0A73F0735}" type="pres">
      <dgm:prSet presAssocID="{9210F761-85D7-4CA8-B9E9-03D55997FA5E}" presName="hierChild5" presStyleCnt="0"/>
      <dgm:spPr/>
    </dgm:pt>
    <dgm:pt modelId="{19726F5A-864A-4880-8794-5E976C5D0144}" type="pres">
      <dgm:prSet presAssocID="{C9903BB3-969E-4256-8440-891C6368C567}" presName="Name37" presStyleLbl="parChTrans1D2" presStyleIdx="2" presStyleCnt="3"/>
      <dgm:spPr/>
      <dgm:t>
        <a:bodyPr/>
        <a:lstStyle/>
        <a:p>
          <a:endParaRPr lang="tr-TR"/>
        </a:p>
      </dgm:t>
    </dgm:pt>
    <dgm:pt modelId="{96D4F45B-DF2F-4D3F-A498-CB85135701E3}" type="pres">
      <dgm:prSet presAssocID="{981415A2-CCA0-49B6-A248-F6721ED80696}" presName="hierRoot2" presStyleCnt="0">
        <dgm:presLayoutVars>
          <dgm:hierBranch val="init"/>
        </dgm:presLayoutVars>
      </dgm:prSet>
      <dgm:spPr/>
    </dgm:pt>
    <dgm:pt modelId="{BD803961-BE5A-4976-B2BF-677A7872A4BA}" type="pres">
      <dgm:prSet presAssocID="{981415A2-CCA0-49B6-A248-F6721ED80696}" presName="rootComposite" presStyleCnt="0"/>
      <dgm:spPr/>
    </dgm:pt>
    <dgm:pt modelId="{54150749-089F-45B9-A5FE-DC8E8D4A5BCE}" type="pres">
      <dgm:prSet presAssocID="{981415A2-CCA0-49B6-A248-F6721ED80696}" presName="rootText" presStyleLbl="node2" presStyleIdx="2" presStyleCnt="3" custScaleX="112842" custScaleY="129205" custLinFactNeighborY="-60319">
        <dgm:presLayoutVars>
          <dgm:chPref val="3"/>
        </dgm:presLayoutVars>
      </dgm:prSet>
      <dgm:spPr/>
      <dgm:t>
        <a:bodyPr/>
        <a:lstStyle/>
        <a:p>
          <a:endParaRPr lang="tr-TR"/>
        </a:p>
      </dgm:t>
    </dgm:pt>
    <dgm:pt modelId="{BDDBE184-EE86-483C-B294-CEEF7C2E3FC2}" type="pres">
      <dgm:prSet presAssocID="{981415A2-CCA0-49B6-A248-F6721ED80696}" presName="rootConnector" presStyleLbl="node2" presStyleIdx="2" presStyleCnt="3"/>
      <dgm:spPr/>
      <dgm:t>
        <a:bodyPr/>
        <a:lstStyle/>
        <a:p>
          <a:endParaRPr lang="tr-TR"/>
        </a:p>
      </dgm:t>
    </dgm:pt>
    <dgm:pt modelId="{38FD2783-98BF-4C7E-A464-5C17D44A0025}" type="pres">
      <dgm:prSet presAssocID="{981415A2-CCA0-49B6-A248-F6721ED80696}" presName="hierChild4" presStyleCnt="0"/>
      <dgm:spPr/>
    </dgm:pt>
    <dgm:pt modelId="{6A8B4CE8-3E02-4C8A-A40A-745202C3679F}" type="pres">
      <dgm:prSet presAssocID="{5ED474BD-B543-490B-9BD7-F05C9EF73C45}" presName="Name37" presStyleLbl="parChTrans1D3" presStyleIdx="6" presStyleCnt="9"/>
      <dgm:spPr/>
      <dgm:t>
        <a:bodyPr/>
        <a:lstStyle/>
        <a:p>
          <a:endParaRPr lang="tr-TR"/>
        </a:p>
      </dgm:t>
    </dgm:pt>
    <dgm:pt modelId="{999C0AFD-A225-4A67-86E1-D3F0284F48C8}" type="pres">
      <dgm:prSet presAssocID="{7E631EAF-24D9-4888-950A-9EB1F512C95B}" presName="hierRoot2" presStyleCnt="0">
        <dgm:presLayoutVars>
          <dgm:hierBranch val="init"/>
        </dgm:presLayoutVars>
      </dgm:prSet>
      <dgm:spPr/>
    </dgm:pt>
    <dgm:pt modelId="{F6A54577-4379-421D-A0DB-E148BAADF164}" type="pres">
      <dgm:prSet presAssocID="{7E631EAF-24D9-4888-950A-9EB1F512C95B}" presName="rootComposite" presStyleCnt="0"/>
      <dgm:spPr/>
    </dgm:pt>
    <dgm:pt modelId="{9F43C75B-DE58-45F1-8FBD-F8E9A6FC14E7}" type="pres">
      <dgm:prSet presAssocID="{7E631EAF-24D9-4888-950A-9EB1F512C95B}" presName="rootText" presStyleLbl="node3" presStyleIdx="6" presStyleCnt="9" custLinFactNeighborY="-46281">
        <dgm:presLayoutVars>
          <dgm:chPref val="3"/>
        </dgm:presLayoutVars>
      </dgm:prSet>
      <dgm:spPr/>
      <dgm:t>
        <a:bodyPr/>
        <a:lstStyle/>
        <a:p>
          <a:endParaRPr lang="tr-TR"/>
        </a:p>
      </dgm:t>
    </dgm:pt>
    <dgm:pt modelId="{278DFC63-7794-4EF3-8754-D443630B5800}" type="pres">
      <dgm:prSet presAssocID="{7E631EAF-24D9-4888-950A-9EB1F512C95B}" presName="rootConnector" presStyleLbl="node3" presStyleIdx="6" presStyleCnt="9"/>
      <dgm:spPr/>
      <dgm:t>
        <a:bodyPr/>
        <a:lstStyle/>
        <a:p>
          <a:endParaRPr lang="tr-TR"/>
        </a:p>
      </dgm:t>
    </dgm:pt>
    <dgm:pt modelId="{12999D5F-FCD3-4315-82C4-31EDF412CEB1}" type="pres">
      <dgm:prSet presAssocID="{7E631EAF-24D9-4888-950A-9EB1F512C95B}" presName="hierChild4" presStyleCnt="0"/>
      <dgm:spPr/>
    </dgm:pt>
    <dgm:pt modelId="{047CCA23-FF00-49E5-BE72-6326C85266AF}" type="pres">
      <dgm:prSet presAssocID="{7E631EAF-24D9-4888-950A-9EB1F512C95B}" presName="hierChild5" presStyleCnt="0"/>
      <dgm:spPr/>
    </dgm:pt>
    <dgm:pt modelId="{48BE8F6E-BB30-4186-AD83-0253B3ACB33A}" type="pres">
      <dgm:prSet presAssocID="{C7143BFE-7AB5-4372-85E9-F3F28C555075}" presName="Name37" presStyleLbl="parChTrans1D3" presStyleIdx="7" presStyleCnt="9"/>
      <dgm:spPr/>
      <dgm:t>
        <a:bodyPr/>
        <a:lstStyle/>
        <a:p>
          <a:endParaRPr lang="tr-TR"/>
        </a:p>
      </dgm:t>
    </dgm:pt>
    <dgm:pt modelId="{0D2CCA15-9BFE-46EC-8026-D2D91493AF6A}" type="pres">
      <dgm:prSet presAssocID="{D53A582E-8DCF-49E6-8278-D95641DF4F77}" presName="hierRoot2" presStyleCnt="0">
        <dgm:presLayoutVars>
          <dgm:hierBranch val="init"/>
        </dgm:presLayoutVars>
      </dgm:prSet>
      <dgm:spPr/>
    </dgm:pt>
    <dgm:pt modelId="{A432299F-657D-4145-B543-1C9CE166E63A}" type="pres">
      <dgm:prSet presAssocID="{D53A582E-8DCF-49E6-8278-D95641DF4F77}" presName="rootComposite" presStyleCnt="0"/>
      <dgm:spPr/>
    </dgm:pt>
    <dgm:pt modelId="{64D9630E-0CCE-48E4-8305-8672CD4C9FFE}" type="pres">
      <dgm:prSet presAssocID="{D53A582E-8DCF-49E6-8278-D95641DF4F77}" presName="rootText" presStyleLbl="node3" presStyleIdx="7" presStyleCnt="9" custLinFactNeighborY="-46281">
        <dgm:presLayoutVars>
          <dgm:chPref val="3"/>
        </dgm:presLayoutVars>
      </dgm:prSet>
      <dgm:spPr/>
      <dgm:t>
        <a:bodyPr/>
        <a:lstStyle/>
        <a:p>
          <a:endParaRPr lang="tr-TR"/>
        </a:p>
      </dgm:t>
    </dgm:pt>
    <dgm:pt modelId="{2E70D9AE-EA9A-4185-9917-951A7B0B3718}" type="pres">
      <dgm:prSet presAssocID="{D53A582E-8DCF-49E6-8278-D95641DF4F77}" presName="rootConnector" presStyleLbl="node3" presStyleIdx="7" presStyleCnt="9"/>
      <dgm:spPr/>
      <dgm:t>
        <a:bodyPr/>
        <a:lstStyle/>
        <a:p>
          <a:endParaRPr lang="tr-TR"/>
        </a:p>
      </dgm:t>
    </dgm:pt>
    <dgm:pt modelId="{C5F1E515-41AF-497D-AD2B-2CE93FE8E632}" type="pres">
      <dgm:prSet presAssocID="{D53A582E-8DCF-49E6-8278-D95641DF4F77}" presName="hierChild4" presStyleCnt="0"/>
      <dgm:spPr/>
    </dgm:pt>
    <dgm:pt modelId="{4F3B2C34-6F51-41D0-8397-FD74CE282433}" type="pres">
      <dgm:prSet presAssocID="{D53A582E-8DCF-49E6-8278-D95641DF4F77}" presName="hierChild5" presStyleCnt="0"/>
      <dgm:spPr/>
    </dgm:pt>
    <dgm:pt modelId="{48287CF8-43F5-4DEA-BE5D-2D3BC1109D1A}" type="pres">
      <dgm:prSet presAssocID="{619CEB13-BD38-4C4C-8461-E894567725FB}" presName="Name37" presStyleLbl="parChTrans1D3" presStyleIdx="8" presStyleCnt="9"/>
      <dgm:spPr/>
      <dgm:t>
        <a:bodyPr/>
        <a:lstStyle/>
        <a:p>
          <a:endParaRPr lang="tr-TR"/>
        </a:p>
      </dgm:t>
    </dgm:pt>
    <dgm:pt modelId="{CA8D5AF4-ED40-4A66-A532-9AF894F3F915}" type="pres">
      <dgm:prSet presAssocID="{72FBF8D1-7913-4057-A464-E881EA7ABD1F}" presName="hierRoot2" presStyleCnt="0">
        <dgm:presLayoutVars>
          <dgm:hierBranch val="init"/>
        </dgm:presLayoutVars>
      </dgm:prSet>
      <dgm:spPr/>
    </dgm:pt>
    <dgm:pt modelId="{C31A816D-B4CA-4639-A0CF-1F487F5C6F10}" type="pres">
      <dgm:prSet presAssocID="{72FBF8D1-7913-4057-A464-E881EA7ABD1F}" presName="rootComposite" presStyleCnt="0"/>
      <dgm:spPr/>
    </dgm:pt>
    <dgm:pt modelId="{02FA8984-E143-41AE-8CF8-98C9E182E6B6}" type="pres">
      <dgm:prSet presAssocID="{72FBF8D1-7913-4057-A464-E881EA7ABD1F}" presName="rootText" presStyleLbl="node3" presStyleIdx="8" presStyleCnt="9" custLinFactNeighborY="-46281">
        <dgm:presLayoutVars>
          <dgm:chPref val="3"/>
        </dgm:presLayoutVars>
      </dgm:prSet>
      <dgm:spPr/>
      <dgm:t>
        <a:bodyPr/>
        <a:lstStyle/>
        <a:p>
          <a:endParaRPr lang="tr-TR"/>
        </a:p>
      </dgm:t>
    </dgm:pt>
    <dgm:pt modelId="{7C3CE586-A37F-4DA6-B91C-C3A2FC0EBBF0}" type="pres">
      <dgm:prSet presAssocID="{72FBF8D1-7913-4057-A464-E881EA7ABD1F}" presName="rootConnector" presStyleLbl="node3" presStyleIdx="8" presStyleCnt="9"/>
      <dgm:spPr/>
      <dgm:t>
        <a:bodyPr/>
        <a:lstStyle/>
        <a:p>
          <a:endParaRPr lang="tr-TR"/>
        </a:p>
      </dgm:t>
    </dgm:pt>
    <dgm:pt modelId="{9A380C9B-F960-47DF-88CA-D67E4ED4FCBA}" type="pres">
      <dgm:prSet presAssocID="{72FBF8D1-7913-4057-A464-E881EA7ABD1F}" presName="hierChild4" presStyleCnt="0"/>
      <dgm:spPr/>
    </dgm:pt>
    <dgm:pt modelId="{4869A37D-CCFD-4DA0-BFB6-EA43C3075BFD}" type="pres">
      <dgm:prSet presAssocID="{72FBF8D1-7913-4057-A464-E881EA7ABD1F}" presName="hierChild5" presStyleCnt="0"/>
      <dgm:spPr/>
    </dgm:pt>
    <dgm:pt modelId="{845A5033-24C6-414D-A8D8-9BF00E4D1B3E}" type="pres">
      <dgm:prSet presAssocID="{981415A2-CCA0-49B6-A248-F6721ED80696}" presName="hierChild5" presStyleCnt="0"/>
      <dgm:spPr/>
    </dgm:pt>
    <dgm:pt modelId="{2C95797A-2CC1-474A-B075-43A7050D3840}" type="pres">
      <dgm:prSet presAssocID="{E2FB614E-67BB-489E-AAF8-5D962DC6CB90}" presName="hierChild3" presStyleCnt="0"/>
      <dgm:spPr/>
    </dgm:pt>
  </dgm:ptLst>
  <dgm:cxnLst>
    <dgm:cxn modelId="{63DDA801-2E70-429B-B25E-8052AEA308D5}" type="presOf" srcId="{42096DFB-C90C-4173-B6F9-6BF1957855A4}" destId="{B70010AB-E138-458D-9463-4A0BDA1EAC79}" srcOrd="1" destOrd="0" presId="urn:microsoft.com/office/officeart/2005/8/layout/orgChart1"/>
    <dgm:cxn modelId="{8B62A6AE-ADC8-4A5F-A017-58C75B68F43A}" type="presOf" srcId="{E3AE20B4-8DCC-4A1D-A5F4-D398DDF5D449}" destId="{AAE35A9D-5480-4304-B61C-4512E38D8A9F}" srcOrd="0" destOrd="0" presId="urn:microsoft.com/office/officeart/2005/8/layout/orgChart1"/>
    <dgm:cxn modelId="{15872022-67F8-4801-82B3-276C6426336B}" srcId="{E2FB614E-67BB-489E-AAF8-5D962DC6CB90}" destId="{981415A2-CCA0-49B6-A248-F6721ED80696}" srcOrd="2" destOrd="0" parTransId="{C9903BB3-969E-4256-8440-891C6368C567}" sibTransId="{5DA5B3AC-FAE7-4977-A59D-597571C61976}"/>
    <dgm:cxn modelId="{B72311D2-77CB-41BD-B0D7-E0D856FA25FC}" type="presOf" srcId="{0C547862-E5BC-40F8-89B9-82C5F6CD7506}" destId="{034CD28B-E051-45AE-9B6E-59A8C80C1C10}" srcOrd="1" destOrd="0" presId="urn:microsoft.com/office/officeart/2005/8/layout/orgChart1"/>
    <dgm:cxn modelId="{F5469776-B39D-482B-A572-20F63B0568B0}" srcId="{F9B1548D-42F1-4484-B75C-7D2D69ADD66D}" destId="{E2FB614E-67BB-489E-AAF8-5D962DC6CB90}" srcOrd="0" destOrd="0" parTransId="{81B7C91B-F878-45A3-A555-C5731DA41C15}" sibTransId="{EAFB93DB-3E09-4D85-84AC-BD3213AC0E76}"/>
    <dgm:cxn modelId="{4390D0DC-7001-420E-AAF2-9FF92CE17029}" type="presOf" srcId="{F9A69DD3-CC05-4A45-994F-7C87646D2489}" destId="{55B060EF-4FA7-465E-BBF4-EBB999D18019}" srcOrd="0" destOrd="0" presId="urn:microsoft.com/office/officeart/2005/8/layout/orgChart1"/>
    <dgm:cxn modelId="{63D14B0B-7213-4F7C-9F0B-ED5F653D5175}" srcId="{F9A69DD3-CC05-4A45-994F-7C87646D2489}" destId="{04D1FC72-A612-4C64-919A-E4D416000758}" srcOrd="0" destOrd="0" parTransId="{9814E269-0ED2-42FA-AECC-2DD6088549B9}" sibTransId="{18E9CA59-8180-4F75-A8FA-8662CB7B8F82}"/>
    <dgm:cxn modelId="{01092E65-3CF3-4F7D-8C8F-9B4C35521321}" type="presOf" srcId="{C2679810-B67B-46EB-8962-1448EEC4C058}" destId="{9F61175F-648D-4F1F-BCD8-D8196B1E2075}" srcOrd="0" destOrd="0" presId="urn:microsoft.com/office/officeart/2005/8/layout/orgChart1"/>
    <dgm:cxn modelId="{C6E888C8-1614-4A09-9487-56CF3E9F8DA7}" type="presOf" srcId="{619CEB13-BD38-4C4C-8461-E894567725FB}" destId="{48287CF8-43F5-4DEA-BE5D-2D3BC1109D1A}" srcOrd="0" destOrd="0" presId="urn:microsoft.com/office/officeart/2005/8/layout/orgChart1"/>
    <dgm:cxn modelId="{F86C6FF5-F2E7-418D-888E-F6DF785CE13F}" type="presOf" srcId="{82E39341-CF6B-48AC-982D-289AB6E8A524}" destId="{1D72E5CC-EECB-458A-9A38-10740038E1EC}" srcOrd="0" destOrd="0" presId="urn:microsoft.com/office/officeart/2005/8/layout/orgChart1"/>
    <dgm:cxn modelId="{91F8A12E-E539-4806-81A5-F0C2F0190E7E}" type="presOf" srcId="{7B74A241-7D7F-417F-A532-B632B9C2DD3A}" destId="{F179E9BC-7030-4EA7-A5ED-C23D1BD24C12}" srcOrd="0" destOrd="0" presId="urn:microsoft.com/office/officeart/2005/8/layout/orgChart1"/>
    <dgm:cxn modelId="{DFDB6CB5-A90E-4B3C-8DA5-4563145A93C7}" type="presOf" srcId="{1683977F-3DFD-4559-AC50-E46E7A023871}" destId="{6C9D3DAE-8377-408B-AC83-074295857582}" srcOrd="0" destOrd="0" presId="urn:microsoft.com/office/officeart/2005/8/layout/orgChart1"/>
    <dgm:cxn modelId="{2B062B3C-725E-4FBC-93AF-0FFE5F33DCFF}" type="presOf" srcId="{1546E862-C95C-49B4-88B7-BDF5622595FE}" destId="{B5F9ECD7-38BF-4B70-ACD0-7A8D1C6AC3CA}" srcOrd="0" destOrd="0" presId="urn:microsoft.com/office/officeart/2005/8/layout/orgChart1"/>
    <dgm:cxn modelId="{77083FE4-B224-48F8-BFA4-0E82A85A674A}" type="presOf" srcId="{95A0D156-3974-401F-B386-0629AE0037C6}" destId="{83EB219E-93C7-4226-934E-99B1FE60DD2D}" srcOrd="0" destOrd="0" presId="urn:microsoft.com/office/officeart/2005/8/layout/orgChart1"/>
    <dgm:cxn modelId="{19CF000B-D520-450C-AC86-F1617F61012B}" type="presOf" srcId="{95A0D156-3974-401F-B386-0629AE0037C6}" destId="{786EFE05-4C6F-4D6F-94EE-1EEAB417EE15}" srcOrd="1" destOrd="0" presId="urn:microsoft.com/office/officeart/2005/8/layout/orgChart1"/>
    <dgm:cxn modelId="{6E136D41-D599-4B41-A567-9E533E3DE4B3}" srcId="{88FF7F9A-D501-4A1D-9693-25C0EB75DE41}" destId="{88005F63-D63F-4F4E-A923-14E6B2522455}" srcOrd="0" destOrd="0" parTransId="{A95ED23F-0ED9-4772-87B1-D22844DD43C5}" sibTransId="{4B96E95D-0CA4-445C-9343-433F2D3C2C74}"/>
    <dgm:cxn modelId="{490CE6C7-363C-4F7E-B8F2-4792E8C66566}" srcId="{981415A2-CCA0-49B6-A248-F6721ED80696}" destId="{D53A582E-8DCF-49E6-8278-D95641DF4F77}" srcOrd="1" destOrd="0" parTransId="{C7143BFE-7AB5-4372-85E9-F3F28C555075}" sibTransId="{DECC9C4F-8785-41D8-A661-73BAB6DF6F57}"/>
    <dgm:cxn modelId="{24CC4615-D088-46D2-AB95-0FDAB3AFB395}" type="presOf" srcId="{A95ED23F-0ED9-4772-87B1-D22844DD43C5}" destId="{5B275483-6CF6-4CB2-ADA6-39C57A358CF3}" srcOrd="0" destOrd="0" presId="urn:microsoft.com/office/officeart/2005/8/layout/orgChart1"/>
    <dgm:cxn modelId="{16236BAC-7352-4431-B9EB-D500CA590CF6}" type="presOf" srcId="{DCA93D80-8BE5-46A5-AA9C-D8E1DA3C2043}" destId="{C7AD30A5-DB85-4361-8E3E-5344FD64C50B}" srcOrd="0" destOrd="0" presId="urn:microsoft.com/office/officeart/2005/8/layout/orgChart1"/>
    <dgm:cxn modelId="{4CA54879-CDDC-4DD1-8922-4711044173F3}" type="presOf" srcId="{9210F761-85D7-4CA8-B9E9-03D55997FA5E}" destId="{02671FD5-43ED-44CF-9BBE-F0A8AF83C2F7}" srcOrd="1" destOrd="0" presId="urn:microsoft.com/office/officeart/2005/8/layout/orgChart1"/>
    <dgm:cxn modelId="{4F03D67D-0CE2-49A6-947D-9D45A9ED8FA6}" type="presOf" srcId="{E2FB614E-67BB-489E-AAF8-5D962DC6CB90}" destId="{B8ED7763-0AD4-41B8-B62E-3816EF9C1A4F}" srcOrd="1" destOrd="0" presId="urn:microsoft.com/office/officeart/2005/8/layout/orgChart1"/>
    <dgm:cxn modelId="{A24CED5D-B1AF-466C-8775-A60940A99BC4}" type="presOf" srcId="{981415A2-CCA0-49B6-A248-F6721ED80696}" destId="{54150749-089F-45B9-A5FE-DC8E8D4A5BCE}" srcOrd="0" destOrd="0" presId="urn:microsoft.com/office/officeart/2005/8/layout/orgChart1"/>
    <dgm:cxn modelId="{E91E311E-A6BD-4971-9BB6-C5EDE0255E33}" type="presOf" srcId="{3CBCA885-1AE2-4CDB-9DCD-4C276D2909AF}" destId="{91976741-D11B-4C0E-B26C-03CB3FC4FB7E}" srcOrd="1" destOrd="0" presId="urn:microsoft.com/office/officeart/2005/8/layout/orgChart1"/>
    <dgm:cxn modelId="{F04B8F35-3D64-439F-B3D7-91741A6E4A9B}" type="presOf" srcId="{1683977F-3DFD-4559-AC50-E46E7A023871}" destId="{81B55F00-2330-41A1-909C-5840A1995A3C}" srcOrd="1" destOrd="0" presId="urn:microsoft.com/office/officeart/2005/8/layout/orgChart1"/>
    <dgm:cxn modelId="{48BF89C5-6201-4BD7-AA85-C634621A15E4}" type="presOf" srcId="{C62F1961-C025-459B-9BE1-4E97F7281BAE}" destId="{DAF7B86A-B520-49AD-9AAA-964E32D8DD0C}" srcOrd="0" destOrd="0" presId="urn:microsoft.com/office/officeart/2005/8/layout/orgChart1"/>
    <dgm:cxn modelId="{6DD34FFB-9194-4397-9CEA-5876563786F6}" type="presOf" srcId="{7E631EAF-24D9-4888-950A-9EB1F512C95B}" destId="{9F43C75B-DE58-45F1-8FBD-F8E9A6FC14E7}" srcOrd="0" destOrd="0" presId="urn:microsoft.com/office/officeart/2005/8/layout/orgChart1"/>
    <dgm:cxn modelId="{EB7E3030-598F-4AB9-9D66-F2F08587C244}" type="presOf" srcId="{C7143BFE-7AB5-4372-85E9-F3F28C555075}" destId="{48BE8F6E-BB30-4186-AD83-0253B3ACB33A}" srcOrd="0" destOrd="0" presId="urn:microsoft.com/office/officeart/2005/8/layout/orgChart1"/>
    <dgm:cxn modelId="{844DD52F-280C-4295-BFCB-579D6C225364}" srcId="{9210F761-85D7-4CA8-B9E9-03D55997FA5E}" destId="{97C5F4AA-1589-4D50-80D4-ABCB9EA134E0}" srcOrd="1" destOrd="0" parTransId="{9EB25910-D251-4188-84C3-945E649D521B}" sibTransId="{A98C9813-8328-474D-8BBA-F0CB91E002E9}"/>
    <dgm:cxn modelId="{DA2B1AE0-41A6-4404-A3B5-3E4EC3975852}" srcId="{9210F761-85D7-4CA8-B9E9-03D55997FA5E}" destId="{F9A69DD3-CC05-4A45-994F-7C87646D2489}" srcOrd="0" destOrd="0" parTransId="{1546E862-C95C-49B4-88B7-BDF5622595FE}" sibTransId="{4C0C6ACF-14CF-49BD-B41E-0AD46B0091C7}"/>
    <dgm:cxn modelId="{9F516CF3-C4B1-49D4-99A3-DD9F1FBC21B3}" type="presOf" srcId="{9814E269-0ED2-42FA-AECC-2DD6088549B9}" destId="{73657E84-44A0-486B-813F-BDF2FB49A3C6}" srcOrd="0" destOrd="0" presId="urn:microsoft.com/office/officeart/2005/8/layout/orgChart1"/>
    <dgm:cxn modelId="{805C4E00-9304-4125-AB34-1E444D3A8268}" type="presOf" srcId="{63E53AE7-1136-4B5D-BFDB-65A6F612D1BA}" destId="{16EF44F6-E655-4F61-ABB5-962353DDAEC5}" srcOrd="0" destOrd="0" presId="urn:microsoft.com/office/officeart/2005/8/layout/orgChart1"/>
    <dgm:cxn modelId="{7D3B0F30-D54F-4CA6-B7CF-B8C50A67F826}" type="presOf" srcId="{7E631EAF-24D9-4888-950A-9EB1F512C95B}" destId="{278DFC63-7794-4EF3-8754-D443630B5800}" srcOrd="1" destOrd="0" presId="urn:microsoft.com/office/officeart/2005/8/layout/orgChart1"/>
    <dgm:cxn modelId="{25489888-EE6A-4C83-AD8E-AEEC5DE778E8}" type="presOf" srcId="{539603A3-31B0-4D26-AFD8-FFF9287EBDCC}" destId="{EF10A018-B660-4326-90E8-5AB75EE6B360}" srcOrd="1" destOrd="0" presId="urn:microsoft.com/office/officeart/2005/8/layout/orgChart1"/>
    <dgm:cxn modelId="{BA90DF3C-86AF-4864-850F-958ACAFEC8B1}" type="presOf" srcId="{D53A582E-8DCF-49E6-8278-D95641DF4F77}" destId="{2E70D9AE-EA9A-4185-9917-951A7B0B3718}" srcOrd="1" destOrd="0" presId="urn:microsoft.com/office/officeart/2005/8/layout/orgChart1"/>
    <dgm:cxn modelId="{28228D98-8854-4C8B-A574-7A9B44498D7A}" type="presOf" srcId="{539603A3-31B0-4D26-AFD8-FFF9287EBDCC}" destId="{7CBC57D8-D2EB-4C0E-8235-B80C222C956F}" srcOrd="0" destOrd="0" presId="urn:microsoft.com/office/officeart/2005/8/layout/orgChart1"/>
    <dgm:cxn modelId="{D707D2D6-8475-4E99-AED2-AB34B28FF3F6}" type="presOf" srcId="{2F899586-B6E0-47C7-9ECA-8C9D5548C3F5}" destId="{C5E2865C-431B-4FF0-92E5-9268400F8558}" srcOrd="0" destOrd="0" presId="urn:microsoft.com/office/officeart/2005/8/layout/orgChart1"/>
    <dgm:cxn modelId="{7394B7B2-E010-4341-AAA5-10C6E8C04FD6}" type="presOf" srcId="{981415A2-CCA0-49B6-A248-F6721ED80696}" destId="{BDDBE184-EE86-483C-B294-CEEF7C2E3FC2}" srcOrd="1" destOrd="0" presId="urn:microsoft.com/office/officeart/2005/8/layout/orgChart1"/>
    <dgm:cxn modelId="{1CA615C8-5CA6-435F-AF17-B881AB91A89F}" type="presOf" srcId="{C9903BB3-969E-4256-8440-891C6368C567}" destId="{19726F5A-864A-4880-8794-5E976C5D0144}" srcOrd="0" destOrd="0" presId="urn:microsoft.com/office/officeart/2005/8/layout/orgChart1"/>
    <dgm:cxn modelId="{57393271-E280-4F13-9FC5-422144903644}" type="presOf" srcId="{4623C610-BCD2-4167-8D4A-EFF3D7EAFEB6}" destId="{24AC84A9-8C92-4624-B811-750166E5E83A}" srcOrd="0" destOrd="0" presId="urn:microsoft.com/office/officeart/2005/8/layout/orgChart1"/>
    <dgm:cxn modelId="{B2F0B3D8-913F-41CE-8CC1-281136046106}" type="presOf" srcId="{97C5F4AA-1589-4D50-80D4-ABCB9EA134E0}" destId="{44766F0A-035D-446C-A4FF-A36CDC2292E8}" srcOrd="1" destOrd="0" presId="urn:microsoft.com/office/officeart/2005/8/layout/orgChart1"/>
    <dgm:cxn modelId="{9D59152F-4391-45B2-A8A5-87F53B9BA374}" type="presOf" srcId="{059C5DF1-B1C2-4C65-8F38-7E98445F8463}" destId="{88AB9A3C-BA7B-4156-A50D-4D8CF2B19AC4}" srcOrd="1" destOrd="0" presId="urn:microsoft.com/office/officeart/2005/8/layout/orgChart1"/>
    <dgm:cxn modelId="{551E956B-ED5E-4BC1-838F-D70B0129BDD1}" srcId="{88FF7F9A-D501-4A1D-9693-25C0EB75DE41}" destId="{1683977F-3DFD-4559-AC50-E46E7A023871}" srcOrd="1" destOrd="0" parTransId="{CB15AA56-F6C7-4041-A6BB-0E9163C13C8C}" sibTransId="{8EA74C3E-0A56-45CD-8B60-639104E22E96}"/>
    <dgm:cxn modelId="{A9CD0883-64F7-4A87-8339-1344F0988151}" srcId="{97C5F4AA-1589-4D50-80D4-ABCB9EA134E0}" destId="{7B74A241-7D7F-417F-A532-B632B9C2DD3A}" srcOrd="1" destOrd="0" parTransId="{3E34D338-425E-460B-8682-6D5DABF7E84F}" sibTransId="{645E498A-2E50-4241-8F7C-C1D8A2CF4672}"/>
    <dgm:cxn modelId="{0E332420-D33C-4A7E-82B1-A274014B2DFB}" srcId="{97C5F4AA-1589-4D50-80D4-ABCB9EA134E0}" destId="{47569811-B3E1-4DB4-8222-8118A79296F5}" srcOrd="0" destOrd="0" parTransId="{28E54A4E-2ADE-45D7-9060-977E6728AEFE}" sibTransId="{1404BF05-2104-43DC-98BE-39FC9CFD3515}"/>
    <dgm:cxn modelId="{FF22D829-77DA-4CE6-ACA8-BDC9011FB1EC}" type="presOf" srcId="{F9A69DD3-CC05-4A45-994F-7C87646D2489}" destId="{F7D9125A-0EE8-4AD5-B96E-A20DD944593C}" srcOrd="1" destOrd="0" presId="urn:microsoft.com/office/officeart/2005/8/layout/orgChart1"/>
    <dgm:cxn modelId="{ADA53FD4-7036-4DE2-8503-92D6E6E6C494}" srcId="{9210F761-85D7-4CA8-B9E9-03D55997FA5E}" destId="{0C547862-E5BC-40F8-89B9-82C5F6CD7506}" srcOrd="2" destOrd="0" parTransId="{E3AE20B4-8DCC-4A1D-A5F4-D398DDF5D449}" sibTransId="{DEAFE20A-3DF0-46F5-A862-07E82C592FF0}"/>
    <dgm:cxn modelId="{4500E80F-2B02-4D51-B5CC-5083DC1C61A7}" srcId="{865904AB-3C5A-4AB6-80D6-422B2CA1107B}" destId="{88FF7F9A-D501-4A1D-9693-25C0EB75DE41}" srcOrd="0" destOrd="0" parTransId="{B46961E4-8029-4B31-98B0-4BBF3A4DBEB8}" sibTransId="{94D273E6-FD7D-467F-A57F-E3AF7745A905}"/>
    <dgm:cxn modelId="{4856A23D-97AE-4805-A0C2-410A019978C3}" type="presOf" srcId="{EAD2CDB3-8B78-4686-9B36-EEFBBFB639E1}" destId="{B6D03894-1AF9-4766-871D-0BB2137C1420}" srcOrd="0" destOrd="0" presId="urn:microsoft.com/office/officeart/2005/8/layout/orgChart1"/>
    <dgm:cxn modelId="{4C21CDE0-D70C-43A7-B3C5-33EE86479195}" type="presOf" srcId="{3E34D338-425E-460B-8682-6D5DABF7E84F}" destId="{AC38BD1D-2316-49DB-9EDA-E6CAF94D2396}" srcOrd="0" destOrd="0" presId="urn:microsoft.com/office/officeart/2005/8/layout/orgChart1"/>
    <dgm:cxn modelId="{D87F567F-EC7B-4688-BFF8-4A11DA060B95}" type="presOf" srcId="{04D1FC72-A612-4C64-919A-E4D416000758}" destId="{1964CE64-9344-41AA-93EA-284ABD767E6C}" srcOrd="0" destOrd="0" presId="urn:microsoft.com/office/officeart/2005/8/layout/orgChart1"/>
    <dgm:cxn modelId="{E54DBDA1-8978-44FD-B90B-23F04B694E19}" type="presOf" srcId="{EAD2CDB3-8B78-4686-9B36-EEFBBFB639E1}" destId="{A8362545-4F63-4299-807F-8AA27FA1E1AD}" srcOrd="1" destOrd="0" presId="urn:microsoft.com/office/officeart/2005/8/layout/orgChart1"/>
    <dgm:cxn modelId="{DC3E177B-8B78-4B43-9220-CA49ED3E0D44}" type="presOf" srcId="{3CBCA885-1AE2-4CDB-9DCD-4C276D2909AF}" destId="{497D6727-9929-45D9-86B3-1ECABDDC4662}" srcOrd="0" destOrd="0" presId="urn:microsoft.com/office/officeart/2005/8/layout/orgChart1"/>
    <dgm:cxn modelId="{A56B1F31-703C-4187-8707-C1C04BA7CE05}" type="presOf" srcId="{F9B1548D-42F1-4484-B75C-7D2D69ADD66D}" destId="{CC6CB830-D965-4FFF-BC40-9168CCB47173}" srcOrd="0" destOrd="0" presId="urn:microsoft.com/office/officeart/2005/8/layout/orgChart1"/>
    <dgm:cxn modelId="{680A3A49-33EF-461D-AA40-4A93443F272F}" type="presOf" srcId="{5ED474BD-B543-490B-9BD7-F05C9EF73C45}" destId="{6A8B4CE8-3E02-4C8A-A40A-745202C3679F}" srcOrd="0" destOrd="0" presId="urn:microsoft.com/office/officeart/2005/8/layout/orgChart1"/>
    <dgm:cxn modelId="{FFC7F9F2-CDB1-4A3D-A25C-5DE85C2CD6DC}" type="presOf" srcId="{92DA5592-473B-4B0A-987D-64496C37C748}" destId="{525A206F-BEF1-4DFF-A672-F1ED4F4AA2B8}" srcOrd="1" destOrd="0" presId="urn:microsoft.com/office/officeart/2005/8/layout/orgChart1"/>
    <dgm:cxn modelId="{9F8E5BE6-7272-4A8E-A05A-9A6667C90AA7}" type="presOf" srcId="{47569811-B3E1-4DB4-8222-8118A79296F5}" destId="{B37366B6-897B-43DE-A9B3-4E5738BE72F8}" srcOrd="1" destOrd="0" presId="urn:microsoft.com/office/officeart/2005/8/layout/orgChart1"/>
    <dgm:cxn modelId="{ED666A71-4DE7-4979-94F4-59F1D7D9E5B0}" srcId="{9D2ED5D7-4179-4AF2-AAF0-F451CC62E905}" destId="{42096DFB-C90C-4173-B6F9-6BF1957855A4}" srcOrd="1" destOrd="0" parTransId="{2F899586-B6E0-47C7-9ECA-8C9D5548C3F5}" sibTransId="{0DF963C6-00BA-45F0-8DD5-DBA9415C4FB9}"/>
    <dgm:cxn modelId="{A697AD15-453C-4DBE-8F3B-27FF4D3F5FAC}" srcId="{981415A2-CCA0-49B6-A248-F6721ED80696}" destId="{72FBF8D1-7913-4057-A464-E881EA7ABD1F}" srcOrd="2" destOrd="0" parTransId="{619CEB13-BD38-4C4C-8461-E894567725FB}" sibTransId="{604DA931-FCAE-4ECD-A02A-659321DC7AC9}"/>
    <dgm:cxn modelId="{3A68FF97-D269-4C5C-9969-2A357109EE2E}" type="presOf" srcId="{7B74A241-7D7F-417F-A532-B632B9C2DD3A}" destId="{158BCA9F-E1E9-44BE-87E9-7CFE32B6C3BF}" srcOrd="1" destOrd="0" presId="urn:microsoft.com/office/officeart/2005/8/layout/orgChart1"/>
    <dgm:cxn modelId="{DA37CDB5-74DB-47E9-8EF1-A4BD185FE667}" type="presOf" srcId="{2698C19D-2486-4736-9372-E89316EA47E7}" destId="{CE38C5C0-FB42-45D7-9EE7-A50AFC316CA6}" srcOrd="0" destOrd="0" presId="urn:microsoft.com/office/officeart/2005/8/layout/orgChart1"/>
    <dgm:cxn modelId="{329307FB-D987-4D89-A60E-15BE95FB7DF1}" type="presOf" srcId="{D53A582E-8DCF-49E6-8278-D95641DF4F77}" destId="{64D9630E-0CCE-48E4-8305-8672CD4C9FFE}" srcOrd="0" destOrd="0" presId="urn:microsoft.com/office/officeart/2005/8/layout/orgChart1"/>
    <dgm:cxn modelId="{CA2429BD-8B7D-4B4D-85A9-210BBE3861D7}" type="presOf" srcId="{5BAE90A9-7E25-48E5-B43D-A76EB2B8D99F}" destId="{2A641A98-341D-4655-B0F6-E265EEFDCE8C}" srcOrd="0" destOrd="0" presId="urn:microsoft.com/office/officeart/2005/8/layout/orgChart1"/>
    <dgm:cxn modelId="{0155CAE3-B400-4BE1-B5C5-F5425A7BF4F1}" type="presOf" srcId="{9EB25910-D251-4188-84C3-945E649D521B}" destId="{A7713E14-610F-4623-A25E-8CEA87D53DC0}" srcOrd="0" destOrd="0" presId="urn:microsoft.com/office/officeart/2005/8/layout/orgChart1"/>
    <dgm:cxn modelId="{FF278AC3-1D6D-4835-87A1-DEA7947465E4}" srcId="{059C5DF1-B1C2-4C65-8F38-7E98445F8463}" destId="{92DA5592-473B-4B0A-987D-64496C37C748}" srcOrd="1" destOrd="0" parTransId="{4623C610-BCD2-4167-8D4A-EFF3D7EAFEB6}" sibTransId="{A6FC42C9-6CE5-441B-9B65-2111B91054BF}"/>
    <dgm:cxn modelId="{DE9A60E1-8565-4610-99FE-D64098D25A40}" type="presOf" srcId="{88FF7F9A-D501-4A1D-9693-25C0EB75DE41}" destId="{A1D5AEBD-FCE3-48F1-81D1-168A533651CB}" srcOrd="1" destOrd="0" presId="urn:microsoft.com/office/officeart/2005/8/layout/orgChart1"/>
    <dgm:cxn modelId="{A72BDD2E-1F33-414E-B515-3A81277D8AC1}" type="presOf" srcId="{9D2ED5D7-4179-4AF2-AAF0-F451CC62E905}" destId="{3152FB5C-04AD-4A3A-9FD9-0770821E2840}" srcOrd="1" destOrd="0" presId="urn:microsoft.com/office/officeart/2005/8/layout/orgChart1"/>
    <dgm:cxn modelId="{56B2C972-6C38-4E6E-B7FD-2337ACE2BB10}" type="presOf" srcId="{04D1FC72-A612-4C64-919A-E4D416000758}" destId="{6B81AF33-404B-4223-B65B-360D7844B527}" srcOrd="1" destOrd="0" presId="urn:microsoft.com/office/officeart/2005/8/layout/orgChart1"/>
    <dgm:cxn modelId="{4482DE66-11A0-4119-A80F-570F65EC03D2}" type="presOf" srcId="{72FBF8D1-7913-4057-A464-E881EA7ABD1F}" destId="{7C3CE586-A37F-4DA6-B91C-C3A2FC0EBBF0}" srcOrd="1" destOrd="0" presId="urn:microsoft.com/office/officeart/2005/8/layout/orgChart1"/>
    <dgm:cxn modelId="{C709A303-F366-4B21-9F9A-BF433D74EFFA}" type="presOf" srcId="{E4FD7A1F-E8BD-4540-BA75-D9382C8B91E6}" destId="{89C22CB7-E713-4687-8A6F-608C1252051E}" srcOrd="1" destOrd="0" presId="urn:microsoft.com/office/officeart/2005/8/layout/orgChart1"/>
    <dgm:cxn modelId="{2B0965D1-81F3-496E-9640-A982EE1917E4}" type="presOf" srcId="{0C547862-E5BC-40F8-89B9-82C5F6CD7506}" destId="{77AB0E5B-30CA-435A-BF25-96966EAADB31}" srcOrd="0" destOrd="0" presId="urn:microsoft.com/office/officeart/2005/8/layout/orgChart1"/>
    <dgm:cxn modelId="{E0256B5D-9CD8-4405-8F7A-E7B8C9AF1A20}" type="presOf" srcId="{88005F63-D63F-4F4E-A923-14E6B2522455}" destId="{16275484-538D-46D8-9EC3-84D53D770B49}" srcOrd="1" destOrd="0" presId="urn:microsoft.com/office/officeart/2005/8/layout/orgChart1"/>
    <dgm:cxn modelId="{035E725D-42EF-424C-A0DB-7086382C6342}" srcId="{981415A2-CCA0-49B6-A248-F6721ED80696}" destId="{7E631EAF-24D9-4888-950A-9EB1F512C95B}" srcOrd="0" destOrd="0" parTransId="{5ED474BD-B543-490B-9BD7-F05C9EF73C45}" sibTransId="{C25E9635-AEA0-4BA6-94F0-63D07CF59FC8}"/>
    <dgm:cxn modelId="{D5B32FC9-F379-4603-A303-5670B2273EDC}" srcId="{865904AB-3C5A-4AB6-80D6-422B2CA1107B}" destId="{9D2ED5D7-4179-4AF2-AAF0-F451CC62E905}" srcOrd="1" destOrd="0" parTransId="{DCA93D80-8BE5-46A5-AA9C-D8E1DA3C2043}" sibTransId="{536543CD-045B-4D04-A0AA-ECD358DDA9EB}"/>
    <dgm:cxn modelId="{19D98C32-106F-496E-9F12-864C5C637369}" srcId="{059C5DF1-B1C2-4C65-8F38-7E98445F8463}" destId="{EAD2CDB3-8B78-4686-9B36-EEFBBFB639E1}" srcOrd="0" destOrd="0" parTransId="{5BAE90A9-7E25-48E5-B43D-A76EB2B8D99F}" sibTransId="{067F87A2-9DAF-4989-B8C4-789971C823F0}"/>
    <dgm:cxn modelId="{720C8C08-CB6E-4A85-BE9A-AA44386B1417}" type="presOf" srcId="{88005F63-D63F-4F4E-A923-14E6B2522455}" destId="{7ADC7B7E-C61F-4CE0-952D-F0C41811DB64}" srcOrd="0" destOrd="0" presId="urn:microsoft.com/office/officeart/2005/8/layout/orgChart1"/>
    <dgm:cxn modelId="{3597D728-24C5-4519-B2C3-11B25D1986F0}" srcId="{865904AB-3C5A-4AB6-80D6-422B2CA1107B}" destId="{059C5DF1-B1C2-4C65-8F38-7E98445F8463}" srcOrd="2" destOrd="0" parTransId="{BE444C54-F53F-4B82-9835-637B3F24E613}" sibTransId="{41F47524-CAD5-4B2D-8E0D-56757CCD93EF}"/>
    <dgm:cxn modelId="{BFFF8324-2F3C-460D-A09D-C207D0310B4D}" type="presOf" srcId="{E2FB614E-67BB-489E-AAF8-5D962DC6CB90}" destId="{B098F20D-175F-4916-8F8B-4BEC7A216079}" srcOrd="0" destOrd="0" presId="urn:microsoft.com/office/officeart/2005/8/layout/orgChart1"/>
    <dgm:cxn modelId="{DC14D7BA-7FC6-44CF-8F07-AC03FD4998A5}" srcId="{E2FB614E-67BB-489E-AAF8-5D962DC6CB90}" destId="{865904AB-3C5A-4AB6-80D6-422B2CA1107B}" srcOrd="0" destOrd="0" parTransId="{63E53AE7-1136-4B5D-BFDB-65A6F612D1BA}" sibTransId="{DEAED9BC-DA53-4161-BD64-F22BCA1C7BB4}"/>
    <dgm:cxn modelId="{EEEF747E-9065-4327-BB94-11BA5EDD44F3}" type="presOf" srcId="{E4FD7A1F-E8BD-4540-BA75-D9382C8B91E6}" destId="{D3C6CEDF-CA93-4D16-862F-C345151A36EE}" srcOrd="0" destOrd="0" presId="urn:microsoft.com/office/officeart/2005/8/layout/orgChart1"/>
    <dgm:cxn modelId="{4EFC9484-3E2E-4341-B57C-D2A24646D4C4}" type="presOf" srcId="{88FF7F9A-D501-4A1D-9693-25C0EB75DE41}" destId="{159821AC-1A72-43DC-83A7-4AE2C6CAA98B}" srcOrd="0" destOrd="0" presId="urn:microsoft.com/office/officeart/2005/8/layout/orgChart1"/>
    <dgm:cxn modelId="{067EBFD1-3C35-479F-90DE-BF799F4722CB}" type="presOf" srcId="{92DA5592-473B-4B0A-987D-64496C37C748}" destId="{2058C487-1E35-4021-BEF0-480E77EC6277}" srcOrd="0" destOrd="0" presId="urn:microsoft.com/office/officeart/2005/8/layout/orgChart1"/>
    <dgm:cxn modelId="{14DDF920-B06D-4E31-86DB-0A6CCCB0C5E1}" type="presOf" srcId="{BE444C54-F53F-4B82-9835-637B3F24E613}" destId="{B36DF2D5-BB0B-4ED1-8CFB-C39B1F6EFCB9}" srcOrd="0" destOrd="0" presId="urn:microsoft.com/office/officeart/2005/8/layout/orgChart1"/>
    <dgm:cxn modelId="{B6FC6BA0-2F45-40A4-B73D-3268D47BE464}" type="presOf" srcId="{9D2ED5D7-4179-4AF2-AAF0-F451CC62E905}" destId="{B56F7B45-A900-4667-AEC7-2AA18EB00846}" srcOrd="0" destOrd="0" presId="urn:microsoft.com/office/officeart/2005/8/layout/orgChart1"/>
    <dgm:cxn modelId="{9BF1CB6A-4610-40B8-B84A-74E6A56658BC}" type="presOf" srcId="{9210F761-85D7-4CA8-B9E9-03D55997FA5E}" destId="{147EDAD7-8135-4E6A-BEC0-0CC92EFB16EE}" srcOrd="0" destOrd="0" presId="urn:microsoft.com/office/officeart/2005/8/layout/orgChart1"/>
    <dgm:cxn modelId="{0674258F-A343-44C8-A72E-5A2541E3C52E}" type="presOf" srcId="{97C5F4AA-1589-4D50-80D4-ABCB9EA134E0}" destId="{9C20A2E4-DB07-4755-9047-830B2E2DFFC6}" srcOrd="0" destOrd="0" presId="urn:microsoft.com/office/officeart/2005/8/layout/orgChart1"/>
    <dgm:cxn modelId="{DEE496D0-7D2B-4374-A31C-0DFEB167ACB5}" type="presOf" srcId="{72FBF8D1-7913-4057-A464-E881EA7ABD1F}" destId="{02FA8984-E143-41AE-8CF8-98C9E182E6B6}" srcOrd="0" destOrd="0" presId="urn:microsoft.com/office/officeart/2005/8/layout/orgChart1"/>
    <dgm:cxn modelId="{6B8C2978-A409-4656-8DCE-C3470F087F3D}" type="presOf" srcId="{A529D22F-1F14-4DB1-9227-80314453E8D2}" destId="{77121FF2-27E7-4229-A884-AF0977B508D4}" srcOrd="0" destOrd="0" presId="urn:microsoft.com/office/officeart/2005/8/layout/orgChart1"/>
    <dgm:cxn modelId="{3AF5E70D-A368-4BEE-91E3-6D53EEA97127}" type="presOf" srcId="{865904AB-3C5A-4AB6-80D6-422B2CA1107B}" destId="{9F60DD56-8435-40B6-B735-7017224CCD7E}" srcOrd="0" destOrd="0" presId="urn:microsoft.com/office/officeart/2005/8/layout/orgChart1"/>
    <dgm:cxn modelId="{F0F0E32B-2F4C-44C7-BB06-4F38FA4B54D3}" type="presOf" srcId="{47569811-B3E1-4DB4-8222-8118A79296F5}" destId="{1C40B126-3E91-4895-8444-FD847FD3413A}" srcOrd="0" destOrd="0" presId="urn:microsoft.com/office/officeart/2005/8/layout/orgChart1"/>
    <dgm:cxn modelId="{32E4D75C-36CC-432E-92DD-85457931446E}" srcId="{88FF7F9A-D501-4A1D-9693-25C0EB75DE41}" destId="{95A0D156-3974-401F-B386-0629AE0037C6}" srcOrd="2" destOrd="0" parTransId="{C2679810-B67B-46EB-8962-1448EEC4C058}" sibTransId="{1141AECB-F6D9-4580-A3C3-84E2656AD866}"/>
    <dgm:cxn modelId="{94CF1DFB-8D76-47ED-B215-FA95A33F3134}" type="presOf" srcId="{865904AB-3C5A-4AB6-80D6-422B2CA1107B}" destId="{ACCAFB68-AC0F-4B3B-9591-01B5D923731E}" srcOrd="1" destOrd="0" presId="urn:microsoft.com/office/officeart/2005/8/layout/orgChart1"/>
    <dgm:cxn modelId="{F9E9845E-A7B1-4BFC-AA62-FC6C0546F85E}" type="presOf" srcId="{B46961E4-8029-4B31-98B0-4BBF3A4DBEB8}" destId="{91C94CD4-9A28-4B92-8120-B11B781C7737}" srcOrd="0" destOrd="0" presId="urn:microsoft.com/office/officeart/2005/8/layout/orgChart1"/>
    <dgm:cxn modelId="{01A4B211-C4C0-4773-B9A9-216465547B8A}" type="presOf" srcId="{059C5DF1-B1C2-4C65-8F38-7E98445F8463}" destId="{E423DA3B-8B42-40A4-97D3-9DDB31407F24}" srcOrd="0" destOrd="0" presId="urn:microsoft.com/office/officeart/2005/8/layout/orgChart1"/>
    <dgm:cxn modelId="{275112C6-CFD5-4780-B6BB-1A3512149F30}" type="presOf" srcId="{42096DFB-C90C-4173-B6F9-6BF1957855A4}" destId="{8DB734F9-E606-4412-82D1-A45601FFDFEF}" srcOrd="0" destOrd="0" presId="urn:microsoft.com/office/officeart/2005/8/layout/orgChart1"/>
    <dgm:cxn modelId="{001796F7-0E3B-457E-B796-6DD69FD37A11}" type="presOf" srcId="{28E54A4E-2ADE-45D7-9060-977E6728AEFE}" destId="{50919B70-4ADB-4B66-8748-35082F878201}" srcOrd="0" destOrd="0" presId="urn:microsoft.com/office/officeart/2005/8/layout/orgChart1"/>
    <dgm:cxn modelId="{1FD49B27-EFFA-411A-B2E9-D8DD45E89B9F}" srcId="{059C5DF1-B1C2-4C65-8F38-7E98445F8463}" destId="{E4FD7A1F-E8BD-4540-BA75-D9382C8B91E6}" srcOrd="2" destOrd="0" parTransId="{82E39341-CF6B-48AC-982D-289AB6E8A524}" sibTransId="{4402A8F3-BCCC-4865-B14E-08A5C7FA278C}"/>
    <dgm:cxn modelId="{D4024726-1BC7-4A75-89FF-8100FF7BD60C}" type="presOf" srcId="{CB15AA56-F6C7-4041-A6BB-0E9163C13C8C}" destId="{3AE6750F-8124-44D8-A84B-AB688931F879}" srcOrd="0" destOrd="0" presId="urn:microsoft.com/office/officeart/2005/8/layout/orgChart1"/>
    <dgm:cxn modelId="{89CB6BB5-EFEF-4A6C-BD94-E23BEEA05E06}" srcId="{9D2ED5D7-4179-4AF2-AAF0-F451CC62E905}" destId="{3CBCA885-1AE2-4CDB-9DCD-4C276D2909AF}" srcOrd="0" destOrd="0" parTransId="{2698C19D-2486-4736-9372-E89316EA47E7}" sibTransId="{C0C9E101-E15F-4721-9E65-D2CFA6A77EF7}"/>
    <dgm:cxn modelId="{EB78EA21-8BAB-4E68-AC45-B4DA756F3285}" srcId="{E2FB614E-67BB-489E-AAF8-5D962DC6CB90}" destId="{9210F761-85D7-4CA8-B9E9-03D55997FA5E}" srcOrd="1" destOrd="0" parTransId="{A529D22F-1F14-4DB1-9227-80314453E8D2}" sibTransId="{3EFF48CA-F9FA-4BC8-8AD5-3EABADB7E481}"/>
    <dgm:cxn modelId="{58D9BB5C-C20D-461B-B5B0-4E9E9104897C}" srcId="{0C547862-E5BC-40F8-89B9-82C5F6CD7506}" destId="{539603A3-31B0-4D26-AFD8-FFF9287EBDCC}" srcOrd="0" destOrd="0" parTransId="{C62F1961-C025-459B-9BE1-4E97F7281BAE}" sibTransId="{784DC8AE-8AC0-406B-A7C7-D3A7F36AF631}"/>
    <dgm:cxn modelId="{C967A838-0EC2-4674-94F4-528A51CEE6D2}" type="presParOf" srcId="{CC6CB830-D965-4FFF-BC40-9168CCB47173}" destId="{887681E0-E5A0-4551-8523-660DDA9E5F80}" srcOrd="0" destOrd="0" presId="urn:microsoft.com/office/officeart/2005/8/layout/orgChart1"/>
    <dgm:cxn modelId="{C4928868-2F88-4778-B172-5B138B550507}" type="presParOf" srcId="{887681E0-E5A0-4551-8523-660DDA9E5F80}" destId="{39372453-2B6B-4CB6-A6F8-6E942BBC9146}" srcOrd="0" destOrd="0" presId="urn:microsoft.com/office/officeart/2005/8/layout/orgChart1"/>
    <dgm:cxn modelId="{C955A514-C40A-4085-BCE4-16EB2A2B012D}" type="presParOf" srcId="{39372453-2B6B-4CB6-A6F8-6E942BBC9146}" destId="{B098F20D-175F-4916-8F8B-4BEC7A216079}" srcOrd="0" destOrd="0" presId="urn:microsoft.com/office/officeart/2005/8/layout/orgChart1"/>
    <dgm:cxn modelId="{54C3C45A-5326-4434-A5C4-CE3356DD2342}" type="presParOf" srcId="{39372453-2B6B-4CB6-A6F8-6E942BBC9146}" destId="{B8ED7763-0AD4-41B8-B62E-3816EF9C1A4F}" srcOrd="1" destOrd="0" presId="urn:microsoft.com/office/officeart/2005/8/layout/orgChart1"/>
    <dgm:cxn modelId="{B8A41487-D812-4573-849C-1981E5105344}" type="presParOf" srcId="{887681E0-E5A0-4551-8523-660DDA9E5F80}" destId="{907DE0EF-16EF-4673-B01C-041CC394343B}" srcOrd="1" destOrd="0" presId="urn:microsoft.com/office/officeart/2005/8/layout/orgChart1"/>
    <dgm:cxn modelId="{EEB5CA54-37AD-4D54-AD45-17AA4E00AB90}" type="presParOf" srcId="{907DE0EF-16EF-4673-B01C-041CC394343B}" destId="{16EF44F6-E655-4F61-ABB5-962353DDAEC5}" srcOrd="0" destOrd="0" presId="urn:microsoft.com/office/officeart/2005/8/layout/orgChart1"/>
    <dgm:cxn modelId="{1CAFFA2F-3BA7-4AB9-B9CE-06E478F782B2}" type="presParOf" srcId="{907DE0EF-16EF-4673-B01C-041CC394343B}" destId="{C02AE19D-4A04-43DE-9C64-FFAB498B20DB}" srcOrd="1" destOrd="0" presId="urn:microsoft.com/office/officeart/2005/8/layout/orgChart1"/>
    <dgm:cxn modelId="{7697870C-0DBE-439F-8268-97FCC49C89CB}" type="presParOf" srcId="{C02AE19D-4A04-43DE-9C64-FFAB498B20DB}" destId="{5B228DEE-0B4E-44DA-B192-BE995570EE26}" srcOrd="0" destOrd="0" presId="urn:microsoft.com/office/officeart/2005/8/layout/orgChart1"/>
    <dgm:cxn modelId="{47D99367-A750-4DD8-8627-65629CB62B12}" type="presParOf" srcId="{5B228DEE-0B4E-44DA-B192-BE995570EE26}" destId="{9F60DD56-8435-40B6-B735-7017224CCD7E}" srcOrd="0" destOrd="0" presId="urn:microsoft.com/office/officeart/2005/8/layout/orgChart1"/>
    <dgm:cxn modelId="{2DA6A94A-E12B-4181-B4B9-BE7D08C364FE}" type="presParOf" srcId="{5B228DEE-0B4E-44DA-B192-BE995570EE26}" destId="{ACCAFB68-AC0F-4B3B-9591-01B5D923731E}" srcOrd="1" destOrd="0" presId="urn:microsoft.com/office/officeart/2005/8/layout/orgChart1"/>
    <dgm:cxn modelId="{997B608C-43FE-47BA-BC86-2F4A9AA02AA0}" type="presParOf" srcId="{C02AE19D-4A04-43DE-9C64-FFAB498B20DB}" destId="{DE64EB06-ED43-42D5-A8BD-66B634B8AE66}" srcOrd="1" destOrd="0" presId="urn:microsoft.com/office/officeart/2005/8/layout/orgChart1"/>
    <dgm:cxn modelId="{2CA1251F-94FC-434D-B479-83759EB8ABBC}" type="presParOf" srcId="{DE64EB06-ED43-42D5-A8BD-66B634B8AE66}" destId="{91C94CD4-9A28-4B92-8120-B11B781C7737}" srcOrd="0" destOrd="0" presId="urn:microsoft.com/office/officeart/2005/8/layout/orgChart1"/>
    <dgm:cxn modelId="{716408A2-FD23-4039-BCAC-9CB2EB30F584}" type="presParOf" srcId="{DE64EB06-ED43-42D5-A8BD-66B634B8AE66}" destId="{5BF811D3-632F-4B59-B02D-6F88FF7DE585}" srcOrd="1" destOrd="0" presId="urn:microsoft.com/office/officeart/2005/8/layout/orgChart1"/>
    <dgm:cxn modelId="{85E5A566-C3A0-4ADF-9679-52D91665F8D2}" type="presParOf" srcId="{5BF811D3-632F-4B59-B02D-6F88FF7DE585}" destId="{3FBF6DBE-6542-4A1F-976F-0B9552C58523}" srcOrd="0" destOrd="0" presId="urn:microsoft.com/office/officeart/2005/8/layout/orgChart1"/>
    <dgm:cxn modelId="{331F0FE4-5F19-4DDB-9F3F-EC08C78B4EC2}" type="presParOf" srcId="{3FBF6DBE-6542-4A1F-976F-0B9552C58523}" destId="{159821AC-1A72-43DC-83A7-4AE2C6CAA98B}" srcOrd="0" destOrd="0" presId="urn:microsoft.com/office/officeart/2005/8/layout/orgChart1"/>
    <dgm:cxn modelId="{69BD98BF-0030-4C7B-9E85-E7A86A2E8400}" type="presParOf" srcId="{3FBF6DBE-6542-4A1F-976F-0B9552C58523}" destId="{A1D5AEBD-FCE3-48F1-81D1-168A533651CB}" srcOrd="1" destOrd="0" presId="urn:microsoft.com/office/officeart/2005/8/layout/orgChart1"/>
    <dgm:cxn modelId="{16BF70E7-B77F-4E1B-A75F-CAF7AB6CF6CF}" type="presParOf" srcId="{5BF811D3-632F-4B59-B02D-6F88FF7DE585}" destId="{530BD259-AD96-40F2-8BF2-0612F7CBD744}" srcOrd="1" destOrd="0" presId="urn:microsoft.com/office/officeart/2005/8/layout/orgChart1"/>
    <dgm:cxn modelId="{C61A7AB4-1D57-43CD-B3AE-FEEF593732E5}" type="presParOf" srcId="{530BD259-AD96-40F2-8BF2-0612F7CBD744}" destId="{5B275483-6CF6-4CB2-ADA6-39C57A358CF3}" srcOrd="0" destOrd="0" presId="urn:microsoft.com/office/officeart/2005/8/layout/orgChart1"/>
    <dgm:cxn modelId="{8DB80D55-3025-461B-A9FA-80279EA75F1F}" type="presParOf" srcId="{530BD259-AD96-40F2-8BF2-0612F7CBD744}" destId="{52AE7ABA-0013-48B2-9C00-AD50C1B14F2C}" srcOrd="1" destOrd="0" presId="urn:microsoft.com/office/officeart/2005/8/layout/orgChart1"/>
    <dgm:cxn modelId="{E5FB4C7D-D475-453D-B09D-705FA36BB27B}" type="presParOf" srcId="{52AE7ABA-0013-48B2-9C00-AD50C1B14F2C}" destId="{3E5373A7-6786-4E17-9FD8-88F480955947}" srcOrd="0" destOrd="0" presId="urn:microsoft.com/office/officeart/2005/8/layout/orgChart1"/>
    <dgm:cxn modelId="{A9C820F0-9C41-4922-A031-12AC56E17C6D}" type="presParOf" srcId="{3E5373A7-6786-4E17-9FD8-88F480955947}" destId="{7ADC7B7E-C61F-4CE0-952D-F0C41811DB64}" srcOrd="0" destOrd="0" presId="urn:microsoft.com/office/officeart/2005/8/layout/orgChart1"/>
    <dgm:cxn modelId="{BCF49AD3-2694-49F8-85FF-83FD43DF52B9}" type="presParOf" srcId="{3E5373A7-6786-4E17-9FD8-88F480955947}" destId="{16275484-538D-46D8-9EC3-84D53D770B49}" srcOrd="1" destOrd="0" presId="urn:microsoft.com/office/officeart/2005/8/layout/orgChart1"/>
    <dgm:cxn modelId="{6408CA0F-459B-4AA0-AC79-5CEE6D9F44EB}" type="presParOf" srcId="{52AE7ABA-0013-48B2-9C00-AD50C1B14F2C}" destId="{7D2D58D2-4601-478A-967B-91D303594CF1}" srcOrd="1" destOrd="0" presId="urn:microsoft.com/office/officeart/2005/8/layout/orgChart1"/>
    <dgm:cxn modelId="{F07A3685-C95D-44A1-82A1-E1245C0DC5E6}" type="presParOf" srcId="{52AE7ABA-0013-48B2-9C00-AD50C1B14F2C}" destId="{8B882AF0-0322-477C-8883-4E0472E33C5A}" srcOrd="2" destOrd="0" presId="urn:microsoft.com/office/officeart/2005/8/layout/orgChart1"/>
    <dgm:cxn modelId="{7AFB8052-9B0F-42B2-86C5-212C855B377F}" type="presParOf" srcId="{530BD259-AD96-40F2-8BF2-0612F7CBD744}" destId="{3AE6750F-8124-44D8-A84B-AB688931F879}" srcOrd="2" destOrd="0" presId="urn:microsoft.com/office/officeart/2005/8/layout/orgChart1"/>
    <dgm:cxn modelId="{BAC214FE-2858-47F0-81F5-C4172C288BCD}" type="presParOf" srcId="{530BD259-AD96-40F2-8BF2-0612F7CBD744}" destId="{E272B5DD-3BB9-4282-BA10-DE651EFE1268}" srcOrd="3" destOrd="0" presId="urn:microsoft.com/office/officeart/2005/8/layout/orgChart1"/>
    <dgm:cxn modelId="{75FD7350-9387-4DE8-9AA7-35EAACCB6D4F}" type="presParOf" srcId="{E272B5DD-3BB9-4282-BA10-DE651EFE1268}" destId="{3D5102ED-C0BC-4205-8BB2-5038D233908A}" srcOrd="0" destOrd="0" presId="urn:microsoft.com/office/officeart/2005/8/layout/orgChart1"/>
    <dgm:cxn modelId="{834A4634-AAA6-445D-B619-24146585CCA2}" type="presParOf" srcId="{3D5102ED-C0BC-4205-8BB2-5038D233908A}" destId="{6C9D3DAE-8377-408B-AC83-074295857582}" srcOrd="0" destOrd="0" presId="urn:microsoft.com/office/officeart/2005/8/layout/orgChart1"/>
    <dgm:cxn modelId="{5987CF11-32E8-4202-B611-E734821AB832}" type="presParOf" srcId="{3D5102ED-C0BC-4205-8BB2-5038D233908A}" destId="{81B55F00-2330-41A1-909C-5840A1995A3C}" srcOrd="1" destOrd="0" presId="urn:microsoft.com/office/officeart/2005/8/layout/orgChart1"/>
    <dgm:cxn modelId="{08E2D918-B0A1-4137-B43F-5198DD1A2337}" type="presParOf" srcId="{E272B5DD-3BB9-4282-BA10-DE651EFE1268}" destId="{3EDAD765-7C47-4F91-B93A-14581260DA73}" srcOrd="1" destOrd="0" presId="urn:microsoft.com/office/officeart/2005/8/layout/orgChart1"/>
    <dgm:cxn modelId="{23644753-2FD9-4AFB-A2B5-2C0834BC2C95}" type="presParOf" srcId="{E272B5DD-3BB9-4282-BA10-DE651EFE1268}" destId="{FC73DE22-7F39-43DF-BE09-35163BF1BDEA}" srcOrd="2" destOrd="0" presId="urn:microsoft.com/office/officeart/2005/8/layout/orgChart1"/>
    <dgm:cxn modelId="{79DA71B8-0675-4230-AE97-6F85A5292A36}" type="presParOf" srcId="{530BD259-AD96-40F2-8BF2-0612F7CBD744}" destId="{9F61175F-648D-4F1F-BCD8-D8196B1E2075}" srcOrd="4" destOrd="0" presId="urn:microsoft.com/office/officeart/2005/8/layout/orgChart1"/>
    <dgm:cxn modelId="{2B06F4E7-6B12-41AA-B508-2492AF25AFD0}" type="presParOf" srcId="{530BD259-AD96-40F2-8BF2-0612F7CBD744}" destId="{9A3EBC6B-6510-46F6-9C89-3AD12557159C}" srcOrd="5" destOrd="0" presId="urn:microsoft.com/office/officeart/2005/8/layout/orgChart1"/>
    <dgm:cxn modelId="{0D5EB071-81D6-4496-A019-1468BEC2B960}" type="presParOf" srcId="{9A3EBC6B-6510-46F6-9C89-3AD12557159C}" destId="{A505812B-46DA-4C87-8A5C-1D9C6DD56B9D}" srcOrd="0" destOrd="0" presId="urn:microsoft.com/office/officeart/2005/8/layout/orgChart1"/>
    <dgm:cxn modelId="{55FF9433-23F0-4392-B8FE-4A9691975207}" type="presParOf" srcId="{A505812B-46DA-4C87-8A5C-1D9C6DD56B9D}" destId="{83EB219E-93C7-4226-934E-99B1FE60DD2D}" srcOrd="0" destOrd="0" presId="urn:microsoft.com/office/officeart/2005/8/layout/orgChart1"/>
    <dgm:cxn modelId="{3423631A-90FD-4817-99B9-68D8B27549CE}" type="presParOf" srcId="{A505812B-46DA-4C87-8A5C-1D9C6DD56B9D}" destId="{786EFE05-4C6F-4D6F-94EE-1EEAB417EE15}" srcOrd="1" destOrd="0" presId="urn:microsoft.com/office/officeart/2005/8/layout/orgChart1"/>
    <dgm:cxn modelId="{349B0BA6-C1FA-4080-9B11-96F31DD33656}" type="presParOf" srcId="{9A3EBC6B-6510-46F6-9C89-3AD12557159C}" destId="{4876C04E-9F2D-4E4E-9A8E-07C8416AA895}" srcOrd="1" destOrd="0" presId="urn:microsoft.com/office/officeart/2005/8/layout/orgChart1"/>
    <dgm:cxn modelId="{BED117B6-6782-4FCC-96B1-E28B0C6A733B}" type="presParOf" srcId="{9A3EBC6B-6510-46F6-9C89-3AD12557159C}" destId="{BCCC4993-73B3-4C7C-ADA1-054108F05CCA}" srcOrd="2" destOrd="0" presId="urn:microsoft.com/office/officeart/2005/8/layout/orgChart1"/>
    <dgm:cxn modelId="{6F582D87-3DF2-4B71-A238-64A54AA0A73C}" type="presParOf" srcId="{5BF811D3-632F-4B59-B02D-6F88FF7DE585}" destId="{C56FEA2A-E872-41D2-89C8-E1DE096A73E8}" srcOrd="2" destOrd="0" presId="urn:microsoft.com/office/officeart/2005/8/layout/orgChart1"/>
    <dgm:cxn modelId="{3F25446A-AE7A-42CE-ADA6-F1A9D4EE768C}" type="presParOf" srcId="{DE64EB06-ED43-42D5-A8BD-66B634B8AE66}" destId="{C7AD30A5-DB85-4361-8E3E-5344FD64C50B}" srcOrd="2" destOrd="0" presId="urn:microsoft.com/office/officeart/2005/8/layout/orgChart1"/>
    <dgm:cxn modelId="{6B242E66-86D9-4EF4-9782-A0E500DDD490}" type="presParOf" srcId="{DE64EB06-ED43-42D5-A8BD-66B634B8AE66}" destId="{E1B45AA1-43AA-4D3F-9C48-729DEB6E7401}" srcOrd="3" destOrd="0" presId="urn:microsoft.com/office/officeart/2005/8/layout/orgChart1"/>
    <dgm:cxn modelId="{63A481A9-6186-4B49-A924-DD4CCD16310E}" type="presParOf" srcId="{E1B45AA1-43AA-4D3F-9C48-729DEB6E7401}" destId="{B5F39BC7-77DF-4899-8D5C-E1212188296B}" srcOrd="0" destOrd="0" presId="urn:microsoft.com/office/officeart/2005/8/layout/orgChart1"/>
    <dgm:cxn modelId="{B150DD01-AAAF-40D4-B8F7-36B238E41672}" type="presParOf" srcId="{B5F39BC7-77DF-4899-8D5C-E1212188296B}" destId="{B56F7B45-A900-4667-AEC7-2AA18EB00846}" srcOrd="0" destOrd="0" presId="urn:microsoft.com/office/officeart/2005/8/layout/orgChart1"/>
    <dgm:cxn modelId="{82F81E63-BC9A-4A75-8E83-7BDF06A5D1A3}" type="presParOf" srcId="{B5F39BC7-77DF-4899-8D5C-E1212188296B}" destId="{3152FB5C-04AD-4A3A-9FD9-0770821E2840}" srcOrd="1" destOrd="0" presId="urn:microsoft.com/office/officeart/2005/8/layout/orgChart1"/>
    <dgm:cxn modelId="{297A9B88-EA2E-42B1-904B-B661DD905B8C}" type="presParOf" srcId="{E1B45AA1-43AA-4D3F-9C48-729DEB6E7401}" destId="{D80AF6B3-7DB5-4032-B98D-ADAED968C43C}" srcOrd="1" destOrd="0" presId="urn:microsoft.com/office/officeart/2005/8/layout/orgChart1"/>
    <dgm:cxn modelId="{5C50436A-2693-41E7-9822-D9975F099200}" type="presParOf" srcId="{D80AF6B3-7DB5-4032-B98D-ADAED968C43C}" destId="{CE38C5C0-FB42-45D7-9EE7-A50AFC316CA6}" srcOrd="0" destOrd="0" presId="urn:microsoft.com/office/officeart/2005/8/layout/orgChart1"/>
    <dgm:cxn modelId="{5DE641C4-EE56-4E98-9DA5-0F68B096D1A5}" type="presParOf" srcId="{D80AF6B3-7DB5-4032-B98D-ADAED968C43C}" destId="{D020497D-8942-4DBE-B0C5-111C83313F88}" srcOrd="1" destOrd="0" presId="urn:microsoft.com/office/officeart/2005/8/layout/orgChart1"/>
    <dgm:cxn modelId="{BAD4A5F3-0D69-4296-8A62-90EAF3E4D0A7}" type="presParOf" srcId="{D020497D-8942-4DBE-B0C5-111C83313F88}" destId="{09E7C9A3-E0FF-4908-9E81-398CF15EF204}" srcOrd="0" destOrd="0" presId="urn:microsoft.com/office/officeart/2005/8/layout/orgChart1"/>
    <dgm:cxn modelId="{198EAF43-1CBB-45D4-81D5-81BB3AEA334F}" type="presParOf" srcId="{09E7C9A3-E0FF-4908-9E81-398CF15EF204}" destId="{497D6727-9929-45D9-86B3-1ECABDDC4662}" srcOrd="0" destOrd="0" presId="urn:microsoft.com/office/officeart/2005/8/layout/orgChart1"/>
    <dgm:cxn modelId="{AC8E7D3E-2387-4773-BCAC-37756ACF9ED5}" type="presParOf" srcId="{09E7C9A3-E0FF-4908-9E81-398CF15EF204}" destId="{91976741-D11B-4C0E-B26C-03CB3FC4FB7E}" srcOrd="1" destOrd="0" presId="urn:microsoft.com/office/officeart/2005/8/layout/orgChart1"/>
    <dgm:cxn modelId="{336A800A-EA21-4DF8-B281-C2B337CB5F4C}" type="presParOf" srcId="{D020497D-8942-4DBE-B0C5-111C83313F88}" destId="{F06A41B5-74F7-4719-968C-EC676FD150C5}" srcOrd="1" destOrd="0" presId="urn:microsoft.com/office/officeart/2005/8/layout/orgChart1"/>
    <dgm:cxn modelId="{4F5AB638-191F-49C0-B620-4FDB2AFDDC13}" type="presParOf" srcId="{D020497D-8942-4DBE-B0C5-111C83313F88}" destId="{04A1BA9A-E52E-4BE6-85D4-9270211299CC}" srcOrd="2" destOrd="0" presId="urn:microsoft.com/office/officeart/2005/8/layout/orgChart1"/>
    <dgm:cxn modelId="{FB9CEA8E-6B9F-4226-A4A3-2FB89F6E31B7}" type="presParOf" srcId="{D80AF6B3-7DB5-4032-B98D-ADAED968C43C}" destId="{C5E2865C-431B-4FF0-92E5-9268400F8558}" srcOrd="2" destOrd="0" presId="urn:microsoft.com/office/officeart/2005/8/layout/orgChart1"/>
    <dgm:cxn modelId="{6AF608ED-76BC-42AA-915D-831BBDFEEA92}" type="presParOf" srcId="{D80AF6B3-7DB5-4032-B98D-ADAED968C43C}" destId="{717F13C5-2700-46CA-9B51-61379CEBF5EC}" srcOrd="3" destOrd="0" presId="urn:microsoft.com/office/officeart/2005/8/layout/orgChart1"/>
    <dgm:cxn modelId="{43D146C5-9711-430D-AD63-67CFC5C8A50D}" type="presParOf" srcId="{717F13C5-2700-46CA-9B51-61379CEBF5EC}" destId="{2B46DD15-A082-414B-92EA-144EC2D7FD41}" srcOrd="0" destOrd="0" presId="urn:microsoft.com/office/officeart/2005/8/layout/orgChart1"/>
    <dgm:cxn modelId="{C181B9ED-9488-4032-8599-B34A91194556}" type="presParOf" srcId="{2B46DD15-A082-414B-92EA-144EC2D7FD41}" destId="{8DB734F9-E606-4412-82D1-A45601FFDFEF}" srcOrd="0" destOrd="0" presId="urn:microsoft.com/office/officeart/2005/8/layout/orgChart1"/>
    <dgm:cxn modelId="{3868F250-2F33-4153-A01D-C1D8F4BD61DB}" type="presParOf" srcId="{2B46DD15-A082-414B-92EA-144EC2D7FD41}" destId="{B70010AB-E138-458D-9463-4A0BDA1EAC79}" srcOrd="1" destOrd="0" presId="urn:microsoft.com/office/officeart/2005/8/layout/orgChart1"/>
    <dgm:cxn modelId="{B30A5A7C-396F-4965-954E-703780D0B5C9}" type="presParOf" srcId="{717F13C5-2700-46CA-9B51-61379CEBF5EC}" destId="{EA85C56B-0975-41D4-BBAD-3DC665C6BC7D}" srcOrd="1" destOrd="0" presId="urn:microsoft.com/office/officeart/2005/8/layout/orgChart1"/>
    <dgm:cxn modelId="{DB547AEB-94CF-4587-A305-DA74DE8F4BD3}" type="presParOf" srcId="{717F13C5-2700-46CA-9B51-61379CEBF5EC}" destId="{0585EA2F-36B0-432F-B9B2-3AA3B361B6A7}" srcOrd="2" destOrd="0" presId="urn:microsoft.com/office/officeart/2005/8/layout/orgChart1"/>
    <dgm:cxn modelId="{D8CE74AA-161D-4057-B241-2C9E623A579C}" type="presParOf" srcId="{E1B45AA1-43AA-4D3F-9C48-729DEB6E7401}" destId="{6E3E7F52-933C-4F7B-A859-DA436BBF2965}" srcOrd="2" destOrd="0" presId="urn:microsoft.com/office/officeart/2005/8/layout/orgChart1"/>
    <dgm:cxn modelId="{DD8EA0E0-1F13-491E-9ADC-35E5B71A209A}" type="presParOf" srcId="{DE64EB06-ED43-42D5-A8BD-66B634B8AE66}" destId="{B36DF2D5-BB0B-4ED1-8CFB-C39B1F6EFCB9}" srcOrd="4" destOrd="0" presId="urn:microsoft.com/office/officeart/2005/8/layout/orgChart1"/>
    <dgm:cxn modelId="{3A5DAC10-178A-4AB5-B46E-D39D9CC6129E}" type="presParOf" srcId="{DE64EB06-ED43-42D5-A8BD-66B634B8AE66}" destId="{F54271D8-62C4-4725-8BF3-6D2C9F4079F0}" srcOrd="5" destOrd="0" presId="urn:microsoft.com/office/officeart/2005/8/layout/orgChart1"/>
    <dgm:cxn modelId="{FB702FFE-B115-4CE6-A64A-9F36794E483C}" type="presParOf" srcId="{F54271D8-62C4-4725-8BF3-6D2C9F4079F0}" destId="{F3EA5CE2-D617-461C-A51B-F6720F1AFBB8}" srcOrd="0" destOrd="0" presId="urn:microsoft.com/office/officeart/2005/8/layout/orgChart1"/>
    <dgm:cxn modelId="{E520069F-E3A9-4290-A555-BA7E1C443354}" type="presParOf" srcId="{F3EA5CE2-D617-461C-A51B-F6720F1AFBB8}" destId="{E423DA3B-8B42-40A4-97D3-9DDB31407F24}" srcOrd="0" destOrd="0" presId="urn:microsoft.com/office/officeart/2005/8/layout/orgChart1"/>
    <dgm:cxn modelId="{9C33CB25-ADF0-49E4-8D01-ED15A20358CD}" type="presParOf" srcId="{F3EA5CE2-D617-461C-A51B-F6720F1AFBB8}" destId="{88AB9A3C-BA7B-4156-A50D-4D8CF2B19AC4}" srcOrd="1" destOrd="0" presId="urn:microsoft.com/office/officeart/2005/8/layout/orgChart1"/>
    <dgm:cxn modelId="{9C679685-B80B-4885-8F89-1C9335335F39}" type="presParOf" srcId="{F54271D8-62C4-4725-8BF3-6D2C9F4079F0}" destId="{9C95E9ED-9CC2-4ABA-8714-326FC727F65C}" srcOrd="1" destOrd="0" presId="urn:microsoft.com/office/officeart/2005/8/layout/orgChart1"/>
    <dgm:cxn modelId="{6FF1591B-116B-446D-B4A1-11E5A1C7C213}" type="presParOf" srcId="{9C95E9ED-9CC2-4ABA-8714-326FC727F65C}" destId="{2A641A98-341D-4655-B0F6-E265EEFDCE8C}" srcOrd="0" destOrd="0" presId="urn:microsoft.com/office/officeart/2005/8/layout/orgChart1"/>
    <dgm:cxn modelId="{919AD2BC-79C1-40CA-8EB3-31944F19A8AA}" type="presParOf" srcId="{9C95E9ED-9CC2-4ABA-8714-326FC727F65C}" destId="{00014EEE-C2BB-45A3-B6D3-72D50FDE2466}" srcOrd="1" destOrd="0" presId="urn:microsoft.com/office/officeart/2005/8/layout/orgChart1"/>
    <dgm:cxn modelId="{9D04EBAD-B591-49F8-A132-21F87E432BCE}" type="presParOf" srcId="{00014EEE-C2BB-45A3-B6D3-72D50FDE2466}" destId="{883FF2BB-707E-4EBC-9FED-020B2D750CE1}" srcOrd="0" destOrd="0" presId="urn:microsoft.com/office/officeart/2005/8/layout/orgChart1"/>
    <dgm:cxn modelId="{8936ACCE-B9A5-49C6-B190-F8EEE2B7B820}" type="presParOf" srcId="{883FF2BB-707E-4EBC-9FED-020B2D750CE1}" destId="{B6D03894-1AF9-4766-871D-0BB2137C1420}" srcOrd="0" destOrd="0" presId="urn:microsoft.com/office/officeart/2005/8/layout/orgChart1"/>
    <dgm:cxn modelId="{E91412E8-DDAA-4D93-A334-5C880C39A9A7}" type="presParOf" srcId="{883FF2BB-707E-4EBC-9FED-020B2D750CE1}" destId="{A8362545-4F63-4299-807F-8AA27FA1E1AD}" srcOrd="1" destOrd="0" presId="urn:microsoft.com/office/officeart/2005/8/layout/orgChart1"/>
    <dgm:cxn modelId="{E25CAEC5-874E-4F79-9B4F-7948729C9CA1}" type="presParOf" srcId="{00014EEE-C2BB-45A3-B6D3-72D50FDE2466}" destId="{7C4A46B0-7BFD-42F7-A9E2-94A00C2C2B8E}" srcOrd="1" destOrd="0" presId="urn:microsoft.com/office/officeart/2005/8/layout/orgChart1"/>
    <dgm:cxn modelId="{2AB93965-1C84-4962-B601-7D391555BE4B}" type="presParOf" srcId="{00014EEE-C2BB-45A3-B6D3-72D50FDE2466}" destId="{E7E60F03-C8FB-4129-B24F-9B4A30BF9A49}" srcOrd="2" destOrd="0" presId="urn:microsoft.com/office/officeart/2005/8/layout/orgChart1"/>
    <dgm:cxn modelId="{52509A77-709B-4342-8B23-825D238D414D}" type="presParOf" srcId="{9C95E9ED-9CC2-4ABA-8714-326FC727F65C}" destId="{24AC84A9-8C92-4624-B811-750166E5E83A}" srcOrd="2" destOrd="0" presId="urn:microsoft.com/office/officeart/2005/8/layout/orgChart1"/>
    <dgm:cxn modelId="{16B8B5AD-A1B2-42A6-816C-6362EB835E70}" type="presParOf" srcId="{9C95E9ED-9CC2-4ABA-8714-326FC727F65C}" destId="{A80F25C3-ED81-4EE5-9E86-6CB507434DDF}" srcOrd="3" destOrd="0" presId="urn:microsoft.com/office/officeart/2005/8/layout/orgChart1"/>
    <dgm:cxn modelId="{F29588AE-FC22-4DA1-BA32-16627CFF5492}" type="presParOf" srcId="{A80F25C3-ED81-4EE5-9E86-6CB507434DDF}" destId="{00E60258-B57A-4096-8987-2214732B07EA}" srcOrd="0" destOrd="0" presId="urn:microsoft.com/office/officeart/2005/8/layout/orgChart1"/>
    <dgm:cxn modelId="{5CFF0CE9-F73E-437E-ACC2-B1FB11F2DFDC}" type="presParOf" srcId="{00E60258-B57A-4096-8987-2214732B07EA}" destId="{2058C487-1E35-4021-BEF0-480E77EC6277}" srcOrd="0" destOrd="0" presId="urn:microsoft.com/office/officeart/2005/8/layout/orgChart1"/>
    <dgm:cxn modelId="{A97D63AD-22C4-472C-82F0-D023455F1E06}" type="presParOf" srcId="{00E60258-B57A-4096-8987-2214732B07EA}" destId="{525A206F-BEF1-4DFF-A672-F1ED4F4AA2B8}" srcOrd="1" destOrd="0" presId="urn:microsoft.com/office/officeart/2005/8/layout/orgChart1"/>
    <dgm:cxn modelId="{3EACAC30-DCA5-4E89-A995-F3F4C323A0B7}" type="presParOf" srcId="{A80F25C3-ED81-4EE5-9E86-6CB507434DDF}" destId="{3376DC44-460B-40C5-8004-C3DE7AEC3332}" srcOrd="1" destOrd="0" presId="urn:microsoft.com/office/officeart/2005/8/layout/orgChart1"/>
    <dgm:cxn modelId="{0501DD7F-01FB-4B31-92D8-B295AC53AA51}" type="presParOf" srcId="{A80F25C3-ED81-4EE5-9E86-6CB507434DDF}" destId="{BD575FEC-18EF-4211-A516-AC74C7AFD481}" srcOrd="2" destOrd="0" presId="urn:microsoft.com/office/officeart/2005/8/layout/orgChart1"/>
    <dgm:cxn modelId="{156FFDC0-CC4F-4DA0-B916-EE72D9D9F3B6}" type="presParOf" srcId="{9C95E9ED-9CC2-4ABA-8714-326FC727F65C}" destId="{1D72E5CC-EECB-458A-9A38-10740038E1EC}" srcOrd="4" destOrd="0" presId="urn:microsoft.com/office/officeart/2005/8/layout/orgChart1"/>
    <dgm:cxn modelId="{C5CCB113-60BB-4F5E-B239-D570F1B82D2E}" type="presParOf" srcId="{9C95E9ED-9CC2-4ABA-8714-326FC727F65C}" destId="{61C90282-6A79-489A-8030-213AF9C80147}" srcOrd="5" destOrd="0" presId="urn:microsoft.com/office/officeart/2005/8/layout/orgChart1"/>
    <dgm:cxn modelId="{FCEA8853-C808-4BC9-AF08-197874F16B55}" type="presParOf" srcId="{61C90282-6A79-489A-8030-213AF9C80147}" destId="{220ECC50-967F-4220-9955-E6B926652A74}" srcOrd="0" destOrd="0" presId="urn:microsoft.com/office/officeart/2005/8/layout/orgChart1"/>
    <dgm:cxn modelId="{EF4DABD2-F5EF-4364-8CFA-C88671CFE93D}" type="presParOf" srcId="{220ECC50-967F-4220-9955-E6B926652A74}" destId="{D3C6CEDF-CA93-4D16-862F-C345151A36EE}" srcOrd="0" destOrd="0" presId="urn:microsoft.com/office/officeart/2005/8/layout/orgChart1"/>
    <dgm:cxn modelId="{7329E39B-D14D-4B99-9211-A62CBDC485F2}" type="presParOf" srcId="{220ECC50-967F-4220-9955-E6B926652A74}" destId="{89C22CB7-E713-4687-8A6F-608C1252051E}" srcOrd="1" destOrd="0" presId="urn:microsoft.com/office/officeart/2005/8/layout/orgChart1"/>
    <dgm:cxn modelId="{8CEF31F5-807A-4458-90CA-B4B86EF03A58}" type="presParOf" srcId="{61C90282-6A79-489A-8030-213AF9C80147}" destId="{3B7A0B33-E84D-45F9-97A2-917738F8B03A}" srcOrd="1" destOrd="0" presId="urn:microsoft.com/office/officeart/2005/8/layout/orgChart1"/>
    <dgm:cxn modelId="{4FDBEDD2-F7B0-4D12-91F2-10177279A158}" type="presParOf" srcId="{61C90282-6A79-489A-8030-213AF9C80147}" destId="{8D88A5EF-415C-4F3E-A3B7-81652EB7CCD6}" srcOrd="2" destOrd="0" presId="urn:microsoft.com/office/officeart/2005/8/layout/orgChart1"/>
    <dgm:cxn modelId="{5AA52619-C45A-4BF9-9500-C8CFDD16DA4A}" type="presParOf" srcId="{F54271D8-62C4-4725-8BF3-6D2C9F4079F0}" destId="{0F82A800-DA47-48F6-BA7A-A27F925BBE52}" srcOrd="2" destOrd="0" presId="urn:microsoft.com/office/officeart/2005/8/layout/orgChart1"/>
    <dgm:cxn modelId="{84CE8E7A-AFF3-4A1F-BE47-21C36372DE61}" type="presParOf" srcId="{C02AE19D-4A04-43DE-9C64-FFAB498B20DB}" destId="{87734EA1-9113-4A1E-988E-46777B35A81D}" srcOrd="2" destOrd="0" presId="urn:microsoft.com/office/officeart/2005/8/layout/orgChart1"/>
    <dgm:cxn modelId="{8C00A1DA-09E2-462B-8B17-8DE04B6C735C}" type="presParOf" srcId="{907DE0EF-16EF-4673-B01C-041CC394343B}" destId="{77121FF2-27E7-4229-A884-AF0977B508D4}" srcOrd="2" destOrd="0" presId="urn:microsoft.com/office/officeart/2005/8/layout/orgChart1"/>
    <dgm:cxn modelId="{01D19D8C-6146-48D7-88FB-9368972830BE}" type="presParOf" srcId="{907DE0EF-16EF-4673-B01C-041CC394343B}" destId="{1B87538E-9469-4317-85FF-91797254E365}" srcOrd="3" destOrd="0" presId="urn:microsoft.com/office/officeart/2005/8/layout/orgChart1"/>
    <dgm:cxn modelId="{8B82E4A7-57E6-4F0D-81C2-6B39BC186A29}" type="presParOf" srcId="{1B87538E-9469-4317-85FF-91797254E365}" destId="{2BE89EF6-9B5B-4127-AD54-A6E5C687E6FF}" srcOrd="0" destOrd="0" presId="urn:microsoft.com/office/officeart/2005/8/layout/orgChart1"/>
    <dgm:cxn modelId="{23435EEB-3830-4A99-838B-8ECE197F51FC}" type="presParOf" srcId="{2BE89EF6-9B5B-4127-AD54-A6E5C687E6FF}" destId="{147EDAD7-8135-4E6A-BEC0-0CC92EFB16EE}" srcOrd="0" destOrd="0" presId="urn:microsoft.com/office/officeart/2005/8/layout/orgChart1"/>
    <dgm:cxn modelId="{C2DE7F5C-829B-4B35-A4C7-811B4AEFFE5E}" type="presParOf" srcId="{2BE89EF6-9B5B-4127-AD54-A6E5C687E6FF}" destId="{02671FD5-43ED-44CF-9BBE-F0A8AF83C2F7}" srcOrd="1" destOrd="0" presId="urn:microsoft.com/office/officeart/2005/8/layout/orgChart1"/>
    <dgm:cxn modelId="{D9686E74-7E8A-4600-991A-8CEB62F58BD2}" type="presParOf" srcId="{1B87538E-9469-4317-85FF-91797254E365}" destId="{05FE1718-56CD-4031-BBEC-D8DDD2FAD867}" srcOrd="1" destOrd="0" presId="urn:microsoft.com/office/officeart/2005/8/layout/orgChart1"/>
    <dgm:cxn modelId="{8831476C-8F8D-4704-BE2D-D814A9715E85}" type="presParOf" srcId="{05FE1718-56CD-4031-BBEC-D8DDD2FAD867}" destId="{B5F9ECD7-38BF-4B70-ACD0-7A8D1C6AC3CA}" srcOrd="0" destOrd="0" presId="urn:microsoft.com/office/officeart/2005/8/layout/orgChart1"/>
    <dgm:cxn modelId="{F13E2F50-DE9C-4548-B5E5-7C38C8551FAB}" type="presParOf" srcId="{05FE1718-56CD-4031-BBEC-D8DDD2FAD867}" destId="{E7052F33-F22B-4A2A-AB33-3BD55DBF7682}" srcOrd="1" destOrd="0" presId="urn:microsoft.com/office/officeart/2005/8/layout/orgChart1"/>
    <dgm:cxn modelId="{975E6F93-F628-49EA-B585-6BD2706C2A68}" type="presParOf" srcId="{E7052F33-F22B-4A2A-AB33-3BD55DBF7682}" destId="{A6AF410C-C46D-46D4-B8D3-C8FC44A48520}" srcOrd="0" destOrd="0" presId="urn:microsoft.com/office/officeart/2005/8/layout/orgChart1"/>
    <dgm:cxn modelId="{4B600FB7-D32D-4983-B002-1B34995D023F}" type="presParOf" srcId="{A6AF410C-C46D-46D4-B8D3-C8FC44A48520}" destId="{55B060EF-4FA7-465E-BBF4-EBB999D18019}" srcOrd="0" destOrd="0" presId="urn:microsoft.com/office/officeart/2005/8/layout/orgChart1"/>
    <dgm:cxn modelId="{E4224F80-D342-4224-8009-59C75024F073}" type="presParOf" srcId="{A6AF410C-C46D-46D4-B8D3-C8FC44A48520}" destId="{F7D9125A-0EE8-4AD5-B96E-A20DD944593C}" srcOrd="1" destOrd="0" presId="urn:microsoft.com/office/officeart/2005/8/layout/orgChart1"/>
    <dgm:cxn modelId="{61C4EFB4-21AD-44F7-9EA4-4443D3B32B06}" type="presParOf" srcId="{E7052F33-F22B-4A2A-AB33-3BD55DBF7682}" destId="{EE368C83-5624-4837-B3A0-A4FE6F8C5463}" srcOrd="1" destOrd="0" presId="urn:microsoft.com/office/officeart/2005/8/layout/orgChart1"/>
    <dgm:cxn modelId="{01C2FD85-E762-43E5-B8E1-CEE5A94D59A3}" type="presParOf" srcId="{EE368C83-5624-4837-B3A0-A4FE6F8C5463}" destId="{73657E84-44A0-486B-813F-BDF2FB49A3C6}" srcOrd="0" destOrd="0" presId="urn:microsoft.com/office/officeart/2005/8/layout/orgChart1"/>
    <dgm:cxn modelId="{AF103349-9BD4-4243-8100-F47F1C0C9DC6}" type="presParOf" srcId="{EE368C83-5624-4837-B3A0-A4FE6F8C5463}" destId="{5AEF7811-3B01-4DFB-ABA5-D88D4CA6AA9F}" srcOrd="1" destOrd="0" presId="urn:microsoft.com/office/officeart/2005/8/layout/orgChart1"/>
    <dgm:cxn modelId="{B1454408-2266-4AFE-B331-4E4D38E849E9}" type="presParOf" srcId="{5AEF7811-3B01-4DFB-ABA5-D88D4CA6AA9F}" destId="{1E864FBE-F355-432B-BFAE-3DAD6DACA031}" srcOrd="0" destOrd="0" presId="urn:microsoft.com/office/officeart/2005/8/layout/orgChart1"/>
    <dgm:cxn modelId="{B43988C5-3ED7-4DBD-8FAC-4D6B4EFFF27B}" type="presParOf" srcId="{1E864FBE-F355-432B-BFAE-3DAD6DACA031}" destId="{1964CE64-9344-41AA-93EA-284ABD767E6C}" srcOrd="0" destOrd="0" presId="urn:microsoft.com/office/officeart/2005/8/layout/orgChart1"/>
    <dgm:cxn modelId="{3EEBA012-F67E-4ED2-93B3-59A2945F07ED}" type="presParOf" srcId="{1E864FBE-F355-432B-BFAE-3DAD6DACA031}" destId="{6B81AF33-404B-4223-B65B-360D7844B527}" srcOrd="1" destOrd="0" presId="urn:microsoft.com/office/officeart/2005/8/layout/orgChart1"/>
    <dgm:cxn modelId="{BDF63E04-C4D1-4003-A00B-2F291A4492B9}" type="presParOf" srcId="{5AEF7811-3B01-4DFB-ABA5-D88D4CA6AA9F}" destId="{7707B26E-E67F-430C-98E4-9304B1FA98EF}" srcOrd="1" destOrd="0" presId="urn:microsoft.com/office/officeart/2005/8/layout/orgChart1"/>
    <dgm:cxn modelId="{06861E6C-5A7B-4A5A-B238-7A8530CF402F}" type="presParOf" srcId="{5AEF7811-3B01-4DFB-ABA5-D88D4CA6AA9F}" destId="{59D205B9-F160-46C4-B32E-99CD8A0A279F}" srcOrd="2" destOrd="0" presId="urn:microsoft.com/office/officeart/2005/8/layout/orgChart1"/>
    <dgm:cxn modelId="{223B834C-FABC-4D31-BE03-2C007B2E57AA}" type="presParOf" srcId="{E7052F33-F22B-4A2A-AB33-3BD55DBF7682}" destId="{CAFEB733-C9A9-423D-9A3A-410E300BAC75}" srcOrd="2" destOrd="0" presId="urn:microsoft.com/office/officeart/2005/8/layout/orgChart1"/>
    <dgm:cxn modelId="{1D0A93CC-E97A-4B8C-B46C-54F9B326DFA0}" type="presParOf" srcId="{05FE1718-56CD-4031-BBEC-D8DDD2FAD867}" destId="{A7713E14-610F-4623-A25E-8CEA87D53DC0}" srcOrd="2" destOrd="0" presId="urn:microsoft.com/office/officeart/2005/8/layout/orgChart1"/>
    <dgm:cxn modelId="{9CAE88F2-1F10-4A2B-ACA2-FC6BD050C469}" type="presParOf" srcId="{05FE1718-56CD-4031-BBEC-D8DDD2FAD867}" destId="{1D8D3625-71D8-448D-9DFE-E8ADC03D3BC9}" srcOrd="3" destOrd="0" presId="urn:microsoft.com/office/officeart/2005/8/layout/orgChart1"/>
    <dgm:cxn modelId="{370511F2-88C1-4592-A8C1-DD632BEC851F}" type="presParOf" srcId="{1D8D3625-71D8-448D-9DFE-E8ADC03D3BC9}" destId="{246D5649-1A62-4C8D-AA21-8656A19105DA}" srcOrd="0" destOrd="0" presId="urn:microsoft.com/office/officeart/2005/8/layout/orgChart1"/>
    <dgm:cxn modelId="{10386F1B-6340-4FFE-9B97-574370CF0621}" type="presParOf" srcId="{246D5649-1A62-4C8D-AA21-8656A19105DA}" destId="{9C20A2E4-DB07-4755-9047-830B2E2DFFC6}" srcOrd="0" destOrd="0" presId="urn:microsoft.com/office/officeart/2005/8/layout/orgChart1"/>
    <dgm:cxn modelId="{5ADABF15-8B91-42D7-AE62-B1A19D500AD7}" type="presParOf" srcId="{246D5649-1A62-4C8D-AA21-8656A19105DA}" destId="{44766F0A-035D-446C-A4FF-A36CDC2292E8}" srcOrd="1" destOrd="0" presId="urn:microsoft.com/office/officeart/2005/8/layout/orgChart1"/>
    <dgm:cxn modelId="{B13035E9-2490-482D-896E-1B8555A6A678}" type="presParOf" srcId="{1D8D3625-71D8-448D-9DFE-E8ADC03D3BC9}" destId="{E8EE5A4C-B5F0-4179-93B4-43E361702BCC}" srcOrd="1" destOrd="0" presId="urn:microsoft.com/office/officeart/2005/8/layout/orgChart1"/>
    <dgm:cxn modelId="{ECDD3CE1-B70E-4FF2-B186-D6FA5A164164}" type="presParOf" srcId="{E8EE5A4C-B5F0-4179-93B4-43E361702BCC}" destId="{50919B70-4ADB-4B66-8748-35082F878201}" srcOrd="0" destOrd="0" presId="urn:microsoft.com/office/officeart/2005/8/layout/orgChart1"/>
    <dgm:cxn modelId="{D6880A3C-C199-48EE-B3A6-20CFD3C20CF3}" type="presParOf" srcId="{E8EE5A4C-B5F0-4179-93B4-43E361702BCC}" destId="{1AF8E11D-CE7D-4207-ABC3-A6F78353CA79}" srcOrd="1" destOrd="0" presId="urn:microsoft.com/office/officeart/2005/8/layout/orgChart1"/>
    <dgm:cxn modelId="{C376E489-8E2A-4F73-AF42-5761BC605E60}" type="presParOf" srcId="{1AF8E11D-CE7D-4207-ABC3-A6F78353CA79}" destId="{D6493076-F51D-467C-A230-DE504AF20530}" srcOrd="0" destOrd="0" presId="urn:microsoft.com/office/officeart/2005/8/layout/orgChart1"/>
    <dgm:cxn modelId="{19070CEB-9A14-4179-B410-B548C4BEDA82}" type="presParOf" srcId="{D6493076-F51D-467C-A230-DE504AF20530}" destId="{1C40B126-3E91-4895-8444-FD847FD3413A}" srcOrd="0" destOrd="0" presId="urn:microsoft.com/office/officeart/2005/8/layout/orgChart1"/>
    <dgm:cxn modelId="{09742774-0110-41AA-B591-0F27B195379E}" type="presParOf" srcId="{D6493076-F51D-467C-A230-DE504AF20530}" destId="{B37366B6-897B-43DE-A9B3-4E5738BE72F8}" srcOrd="1" destOrd="0" presId="urn:microsoft.com/office/officeart/2005/8/layout/orgChart1"/>
    <dgm:cxn modelId="{356FCDC9-55F3-427F-887D-7C9FEE18E572}" type="presParOf" srcId="{1AF8E11D-CE7D-4207-ABC3-A6F78353CA79}" destId="{EB3E4092-BF29-4D67-8D72-50203610E353}" srcOrd="1" destOrd="0" presId="urn:microsoft.com/office/officeart/2005/8/layout/orgChart1"/>
    <dgm:cxn modelId="{30369816-5594-4286-99A7-32C7BC2A85FA}" type="presParOf" srcId="{1AF8E11D-CE7D-4207-ABC3-A6F78353CA79}" destId="{29470392-0F4E-4626-A813-7F9DB7B351AD}" srcOrd="2" destOrd="0" presId="urn:microsoft.com/office/officeart/2005/8/layout/orgChart1"/>
    <dgm:cxn modelId="{70EBEC54-9B30-4277-A00C-C1CE63411E17}" type="presParOf" srcId="{E8EE5A4C-B5F0-4179-93B4-43E361702BCC}" destId="{AC38BD1D-2316-49DB-9EDA-E6CAF94D2396}" srcOrd="2" destOrd="0" presId="urn:microsoft.com/office/officeart/2005/8/layout/orgChart1"/>
    <dgm:cxn modelId="{D338C04C-7EE1-42CB-A1A0-FC0E3D6E427E}" type="presParOf" srcId="{E8EE5A4C-B5F0-4179-93B4-43E361702BCC}" destId="{CF25566D-7079-47DE-968A-3AA416ED78BF}" srcOrd="3" destOrd="0" presId="urn:microsoft.com/office/officeart/2005/8/layout/orgChart1"/>
    <dgm:cxn modelId="{826218E1-6F27-4077-9AF6-0D0C7919270B}" type="presParOf" srcId="{CF25566D-7079-47DE-968A-3AA416ED78BF}" destId="{63FFFEA5-1597-4492-9361-367A64A8CD27}" srcOrd="0" destOrd="0" presId="urn:microsoft.com/office/officeart/2005/8/layout/orgChart1"/>
    <dgm:cxn modelId="{819913F7-3DCF-491E-9362-05525DE5DFB1}" type="presParOf" srcId="{63FFFEA5-1597-4492-9361-367A64A8CD27}" destId="{F179E9BC-7030-4EA7-A5ED-C23D1BD24C12}" srcOrd="0" destOrd="0" presId="urn:microsoft.com/office/officeart/2005/8/layout/orgChart1"/>
    <dgm:cxn modelId="{ED3B10E6-A9A2-423E-A14C-EED1F7406E2A}" type="presParOf" srcId="{63FFFEA5-1597-4492-9361-367A64A8CD27}" destId="{158BCA9F-E1E9-44BE-87E9-7CFE32B6C3BF}" srcOrd="1" destOrd="0" presId="urn:microsoft.com/office/officeart/2005/8/layout/orgChart1"/>
    <dgm:cxn modelId="{65D94913-5DBD-463A-BD08-D2F32367A8C4}" type="presParOf" srcId="{CF25566D-7079-47DE-968A-3AA416ED78BF}" destId="{C9088A32-60C0-4601-AB32-A61353A3012F}" srcOrd="1" destOrd="0" presId="urn:microsoft.com/office/officeart/2005/8/layout/orgChart1"/>
    <dgm:cxn modelId="{94BC27D0-9CDC-4962-BD1E-A0185968E985}" type="presParOf" srcId="{CF25566D-7079-47DE-968A-3AA416ED78BF}" destId="{0BE30261-AB4F-4975-AD75-970BC4F5638F}" srcOrd="2" destOrd="0" presId="urn:microsoft.com/office/officeart/2005/8/layout/orgChart1"/>
    <dgm:cxn modelId="{701942E5-F4B6-4104-AC6A-655656976BBC}" type="presParOf" srcId="{1D8D3625-71D8-448D-9DFE-E8ADC03D3BC9}" destId="{EA23D059-42FB-427B-8304-647D7C7BC9C4}" srcOrd="2" destOrd="0" presId="urn:microsoft.com/office/officeart/2005/8/layout/orgChart1"/>
    <dgm:cxn modelId="{210EFAE1-2A55-4610-8616-B6FD6CEB6D5D}" type="presParOf" srcId="{05FE1718-56CD-4031-BBEC-D8DDD2FAD867}" destId="{AAE35A9D-5480-4304-B61C-4512E38D8A9F}" srcOrd="4" destOrd="0" presId="urn:microsoft.com/office/officeart/2005/8/layout/orgChart1"/>
    <dgm:cxn modelId="{94D40AF3-1F04-4CCD-A5FE-8EDD556E6C6C}" type="presParOf" srcId="{05FE1718-56CD-4031-BBEC-D8DDD2FAD867}" destId="{BBACA457-6FFC-4CE2-94B7-3EA6AA608D2D}" srcOrd="5" destOrd="0" presId="urn:microsoft.com/office/officeart/2005/8/layout/orgChart1"/>
    <dgm:cxn modelId="{47186CA3-23A6-45CE-B6A6-FE9ABB196FAF}" type="presParOf" srcId="{BBACA457-6FFC-4CE2-94B7-3EA6AA608D2D}" destId="{823E50AF-9CB9-4050-9C47-3D69A4D77F53}" srcOrd="0" destOrd="0" presId="urn:microsoft.com/office/officeart/2005/8/layout/orgChart1"/>
    <dgm:cxn modelId="{4D1F5D74-F2C0-4814-BB0B-6196BBC46762}" type="presParOf" srcId="{823E50AF-9CB9-4050-9C47-3D69A4D77F53}" destId="{77AB0E5B-30CA-435A-BF25-96966EAADB31}" srcOrd="0" destOrd="0" presId="urn:microsoft.com/office/officeart/2005/8/layout/orgChart1"/>
    <dgm:cxn modelId="{EE549D96-1933-46BC-A90A-3E3C8E2F45A8}" type="presParOf" srcId="{823E50AF-9CB9-4050-9C47-3D69A4D77F53}" destId="{034CD28B-E051-45AE-9B6E-59A8C80C1C10}" srcOrd="1" destOrd="0" presId="urn:microsoft.com/office/officeart/2005/8/layout/orgChart1"/>
    <dgm:cxn modelId="{CFF35BA4-3A4D-43BB-8D9C-C7749D881E77}" type="presParOf" srcId="{BBACA457-6FFC-4CE2-94B7-3EA6AA608D2D}" destId="{603C0000-923A-48EE-8C14-9A41284E0F9B}" srcOrd="1" destOrd="0" presId="urn:microsoft.com/office/officeart/2005/8/layout/orgChart1"/>
    <dgm:cxn modelId="{E9187A2A-9504-4D44-9F5D-EBDA9DE69D2E}" type="presParOf" srcId="{603C0000-923A-48EE-8C14-9A41284E0F9B}" destId="{DAF7B86A-B520-49AD-9AAA-964E32D8DD0C}" srcOrd="0" destOrd="0" presId="urn:microsoft.com/office/officeart/2005/8/layout/orgChart1"/>
    <dgm:cxn modelId="{B8F674DE-8C54-40A4-8564-9047250C1A0E}" type="presParOf" srcId="{603C0000-923A-48EE-8C14-9A41284E0F9B}" destId="{D209E0C1-02F7-4249-8AD8-658C536E94AD}" srcOrd="1" destOrd="0" presId="urn:microsoft.com/office/officeart/2005/8/layout/orgChart1"/>
    <dgm:cxn modelId="{0F087776-C37E-42D2-849F-6A5A1AFFDE15}" type="presParOf" srcId="{D209E0C1-02F7-4249-8AD8-658C536E94AD}" destId="{B09EA357-5A39-45D8-A165-D2FC4B5C84A3}" srcOrd="0" destOrd="0" presId="urn:microsoft.com/office/officeart/2005/8/layout/orgChart1"/>
    <dgm:cxn modelId="{A0511AA2-1362-476E-BCCA-3DDA3C11789C}" type="presParOf" srcId="{B09EA357-5A39-45D8-A165-D2FC4B5C84A3}" destId="{7CBC57D8-D2EB-4C0E-8235-B80C222C956F}" srcOrd="0" destOrd="0" presId="urn:microsoft.com/office/officeart/2005/8/layout/orgChart1"/>
    <dgm:cxn modelId="{36B8F69D-06F8-40BB-9F42-4561A522EFB2}" type="presParOf" srcId="{B09EA357-5A39-45D8-A165-D2FC4B5C84A3}" destId="{EF10A018-B660-4326-90E8-5AB75EE6B360}" srcOrd="1" destOrd="0" presId="urn:microsoft.com/office/officeart/2005/8/layout/orgChart1"/>
    <dgm:cxn modelId="{A7C2DDB5-0DEF-4147-9EFB-3FF99E802CE5}" type="presParOf" srcId="{D209E0C1-02F7-4249-8AD8-658C536E94AD}" destId="{7B3DEB09-10D7-4DFF-B44D-599DCBFC40A3}" srcOrd="1" destOrd="0" presId="urn:microsoft.com/office/officeart/2005/8/layout/orgChart1"/>
    <dgm:cxn modelId="{56BA3047-5FD5-4881-814A-3873BF38AC00}" type="presParOf" srcId="{D209E0C1-02F7-4249-8AD8-658C536E94AD}" destId="{1CF2B017-DBE1-4525-9E3A-BB6111C4805E}" srcOrd="2" destOrd="0" presId="urn:microsoft.com/office/officeart/2005/8/layout/orgChart1"/>
    <dgm:cxn modelId="{251016A0-91A6-40B0-AA2B-793B99BC2DAB}" type="presParOf" srcId="{BBACA457-6FFC-4CE2-94B7-3EA6AA608D2D}" destId="{7D523922-4063-4986-AC73-8D3224B996FB}" srcOrd="2" destOrd="0" presId="urn:microsoft.com/office/officeart/2005/8/layout/orgChart1"/>
    <dgm:cxn modelId="{FEF7D9B5-DA62-4C10-8517-8DABD2AFC343}" type="presParOf" srcId="{1B87538E-9469-4317-85FF-91797254E365}" destId="{72B90521-2DD2-474F-BEC4-C2E0A73F0735}" srcOrd="2" destOrd="0" presId="urn:microsoft.com/office/officeart/2005/8/layout/orgChart1"/>
    <dgm:cxn modelId="{10BC128B-D18E-444E-A034-53BA849C09B6}" type="presParOf" srcId="{907DE0EF-16EF-4673-B01C-041CC394343B}" destId="{19726F5A-864A-4880-8794-5E976C5D0144}" srcOrd="4" destOrd="0" presId="urn:microsoft.com/office/officeart/2005/8/layout/orgChart1"/>
    <dgm:cxn modelId="{1A6C8731-86A3-4D5E-8340-CA71A8887E20}" type="presParOf" srcId="{907DE0EF-16EF-4673-B01C-041CC394343B}" destId="{96D4F45B-DF2F-4D3F-A498-CB85135701E3}" srcOrd="5" destOrd="0" presId="urn:microsoft.com/office/officeart/2005/8/layout/orgChart1"/>
    <dgm:cxn modelId="{524C0C1A-53B7-4A36-B2EF-E1D4F4AAC181}" type="presParOf" srcId="{96D4F45B-DF2F-4D3F-A498-CB85135701E3}" destId="{BD803961-BE5A-4976-B2BF-677A7872A4BA}" srcOrd="0" destOrd="0" presId="urn:microsoft.com/office/officeart/2005/8/layout/orgChart1"/>
    <dgm:cxn modelId="{610ADF3E-C111-4BE2-B041-0E59AD7BEBD8}" type="presParOf" srcId="{BD803961-BE5A-4976-B2BF-677A7872A4BA}" destId="{54150749-089F-45B9-A5FE-DC8E8D4A5BCE}" srcOrd="0" destOrd="0" presId="urn:microsoft.com/office/officeart/2005/8/layout/orgChart1"/>
    <dgm:cxn modelId="{13CE5D7A-E7F0-4DCF-B5C0-10E7BA0B2547}" type="presParOf" srcId="{BD803961-BE5A-4976-B2BF-677A7872A4BA}" destId="{BDDBE184-EE86-483C-B294-CEEF7C2E3FC2}" srcOrd="1" destOrd="0" presId="urn:microsoft.com/office/officeart/2005/8/layout/orgChart1"/>
    <dgm:cxn modelId="{5FEA4243-34E9-4EB5-BDFE-DC5753AD7D55}" type="presParOf" srcId="{96D4F45B-DF2F-4D3F-A498-CB85135701E3}" destId="{38FD2783-98BF-4C7E-A464-5C17D44A0025}" srcOrd="1" destOrd="0" presId="urn:microsoft.com/office/officeart/2005/8/layout/orgChart1"/>
    <dgm:cxn modelId="{229AC1EA-A22A-4853-8537-288B54733264}" type="presParOf" srcId="{38FD2783-98BF-4C7E-A464-5C17D44A0025}" destId="{6A8B4CE8-3E02-4C8A-A40A-745202C3679F}" srcOrd="0" destOrd="0" presId="urn:microsoft.com/office/officeart/2005/8/layout/orgChart1"/>
    <dgm:cxn modelId="{C4397F0D-A8CD-4E73-A25B-3F3C29FF9C24}" type="presParOf" srcId="{38FD2783-98BF-4C7E-A464-5C17D44A0025}" destId="{999C0AFD-A225-4A67-86E1-D3F0284F48C8}" srcOrd="1" destOrd="0" presId="urn:microsoft.com/office/officeart/2005/8/layout/orgChart1"/>
    <dgm:cxn modelId="{B2F3227D-5CB3-4FEB-B14D-F16A639FD4FC}" type="presParOf" srcId="{999C0AFD-A225-4A67-86E1-D3F0284F48C8}" destId="{F6A54577-4379-421D-A0DB-E148BAADF164}" srcOrd="0" destOrd="0" presId="urn:microsoft.com/office/officeart/2005/8/layout/orgChart1"/>
    <dgm:cxn modelId="{5B43FBD7-6D13-4EBA-A223-DD903A524990}" type="presParOf" srcId="{F6A54577-4379-421D-A0DB-E148BAADF164}" destId="{9F43C75B-DE58-45F1-8FBD-F8E9A6FC14E7}" srcOrd="0" destOrd="0" presId="urn:microsoft.com/office/officeart/2005/8/layout/orgChart1"/>
    <dgm:cxn modelId="{803F572B-F0C1-4582-AA4C-5AA8249DB36D}" type="presParOf" srcId="{F6A54577-4379-421D-A0DB-E148BAADF164}" destId="{278DFC63-7794-4EF3-8754-D443630B5800}" srcOrd="1" destOrd="0" presId="urn:microsoft.com/office/officeart/2005/8/layout/orgChart1"/>
    <dgm:cxn modelId="{5213F8C4-EC2F-4EDD-AD92-E7674AC30372}" type="presParOf" srcId="{999C0AFD-A225-4A67-86E1-D3F0284F48C8}" destId="{12999D5F-FCD3-4315-82C4-31EDF412CEB1}" srcOrd="1" destOrd="0" presId="urn:microsoft.com/office/officeart/2005/8/layout/orgChart1"/>
    <dgm:cxn modelId="{A3986A97-4417-4724-885D-273305F00B25}" type="presParOf" srcId="{999C0AFD-A225-4A67-86E1-D3F0284F48C8}" destId="{047CCA23-FF00-49E5-BE72-6326C85266AF}" srcOrd="2" destOrd="0" presId="urn:microsoft.com/office/officeart/2005/8/layout/orgChart1"/>
    <dgm:cxn modelId="{CD8F6799-C2CD-41B0-BAD4-36A96DF70C92}" type="presParOf" srcId="{38FD2783-98BF-4C7E-A464-5C17D44A0025}" destId="{48BE8F6E-BB30-4186-AD83-0253B3ACB33A}" srcOrd="2" destOrd="0" presId="urn:microsoft.com/office/officeart/2005/8/layout/orgChart1"/>
    <dgm:cxn modelId="{8F13F8F6-E9DF-4A17-92CF-EC738B548A00}" type="presParOf" srcId="{38FD2783-98BF-4C7E-A464-5C17D44A0025}" destId="{0D2CCA15-9BFE-46EC-8026-D2D91493AF6A}" srcOrd="3" destOrd="0" presId="urn:microsoft.com/office/officeart/2005/8/layout/orgChart1"/>
    <dgm:cxn modelId="{91C0FFD7-69EA-4740-A353-BA92FF434204}" type="presParOf" srcId="{0D2CCA15-9BFE-46EC-8026-D2D91493AF6A}" destId="{A432299F-657D-4145-B543-1C9CE166E63A}" srcOrd="0" destOrd="0" presId="urn:microsoft.com/office/officeart/2005/8/layout/orgChart1"/>
    <dgm:cxn modelId="{B6D1C18D-050F-4AAD-A7F0-C7DB10EBF1BD}" type="presParOf" srcId="{A432299F-657D-4145-B543-1C9CE166E63A}" destId="{64D9630E-0CCE-48E4-8305-8672CD4C9FFE}" srcOrd="0" destOrd="0" presId="urn:microsoft.com/office/officeart/2005/8/layout/orgChart1"/>
    <dgm:cxn modelId="{5D1DE9E3-6C36-4CC0-898D-F273C949CE74}" type="presParOf" srcId="{A432299F-657D-4145-B543-1C9CE166E63A}" destId="{2E70D9AE-EA9A-4185-9917-951A7B0B3718}" srcOrd="1" destOrd="0" presId="urn:microsoft.com/office/officeart/2005/8/layout/orgChart1"/>
    <dgm:cxn modelId="{D42BC1D8-2C1D-45BB-B79D-C3EB53FAB5F3}" type="presParOf" srcId="{0D2CCA15-9BFE-46EC-8026-D2D91493AF6A}" destId="{C5F1E515-41AF-497D-AD2B-2CE93FE8E632}" srcOrd="1" destOrd="0" presId="urn:microsoft.com/office/officeart/2005/8/layout/orgChart1"/>
    <dgm:cxn modelId="{F5A3343E-7165-4CDE-9431-203029BF58F7}" type="presParOf" srcId="{0D2CCA15-9BFE-46EC-8026-D2D91493AF6A}" destId="{4F3B2C34-6F51-41D0-8397-FD74CE282433}" srcOrd="2" destOrd="0" presId="urn:microsoft.com/office/officeart/2005/8/layout/orgChart1"/>
    <dgm:cxn modelId="{8256186A-BCC9-4366-8BB2-1305057F95B7}" type="presParOf" srcId="{38FD2783-98BF-4C7E-A464-5C17D44A0025}" destId="{48287CF8-43F5-4DEA-BE5D-2D3BC1109D1A}" srcOrd="4" destOrd="0" presId="urn:microsoft.com/office/officeart/2005/8/layout/orgChart1"/>
    <dgm:cxn modelId="{53B04B8C-F25E-4A2A-9403-CE4F77B6E7E5}" type="presParOf" srcId="{38FD2783-98BF-4C7E-A464-5C17D44A0025}" destId="{CA8D5AF4-ED40-4A66-A532-9AF894F3F915}" srcOrd="5" destOrd="0" presId="urn:microsoft.com/office/officeart/2005/8/layout/orgChart1"/>
    <dgm:cxn modelId="{B3D7989C-DC93-4166-AAF2-3A9966B8740C}" type="presParOf" srcId="{CA8D5AF4-ED40-4A66-A532-9AF894F3F915}" destId="{C31A816D-B4CA-4639-A0CF-1F487F5C6F10}" srcOrd="0" destOrd="0" presId="urn:microsoft.com/office/officeart/2005/8/layout/orgChart1"/>
    <dgm:cxn modelId="{5B24B6DC-E813-4A19-A5C7-A4CFCAAEFA85}" type="presParOf" srcId="{C31A816D-B4CA-4639-A0CF-1F487F5C6F10}" destId="{02FA8984-E143-41AE-8CF8-98C9E182E6B6}" srcOrd="0" destOrd="0" presId="urn:microsoft.com/office/officeart/2005/8/layout/orgChart1"/>
    <dgm:cxn modelId="{E05BE40B-D2AD-4496-9ABE-2DCDBA83C92D}" type="presParOf" srcId="{C31A816D-B4CA-4639-A0CF-1F487F5C6F10}" destId="{7C3CE586-A37F-4DA6-B91C-C3A2FC0EBBF0}" srcOrd="1" destOrd="0" presId="urn:microsoft.com/office/officeart/2005/8/layout/orgChart1"/>
    <dgm:cxn modelId="{253FF385-153B-4BE1-B862-D60F58525856}" type="presParOf" srcId="{CA8D5AF4-ED40-4A66-A532-9AF894F3F915}" destId="{9A380C9B-F960-47DF-88CA-D67E4ED4FCBA}" srcOrd="1" destOrd="0" presId="urn:microsoft.com/office/officeart/2005/8/layout/orgChart1"/>
    <dgm:cxn modelId="{F3067393-71D2-4F17-854F-667B039ACF0E}" type="presParOf" srcId="{CA8D5AF4-ED40-4A66-A532-9AF894F3F915}" destId="{4869A37D-CCFD-4DA0-BFB6-EA43C3075BFD}" srcOrd="2" destOrd="0" presId="urn:microsoft.com/office/officeart/2005/8/layout/orgChart1"/>
    <dgm:cxn modelId="{4D2313E7-2062-4339-8633-A4C5ED052F56}" type="presParOf" srcId="{96D4F45B-DF2F-4D3F-A498-CB85135701E3}" destId="{845A5033-24C6-414D-A8D8-9BF00E4D1B3E}" srcOrd="2" destOrd="0" presId="urn:microsoft.com/office/officeart/2005/8/layout/orgChart1"/>
    <dgm:cxn modelId="{3AA93898-1E7B-4E8C-9F01-964735F51739}" type="presParOf" srcId="{887681E0-E5A0-4551-8523-660DDA9E5F80}" destId="{2C95797A-2CC1-474A-B075-43A7050D3840}"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69F023C-576F-4712-B4A7-8FA5662AC665}" type="slidenum">
              <a:rPr lang="tr-TR"/>
              <a:pPr>
                <a:defRPr/>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tr-TR"/>
          </a:p>
        </p:txBody>
      </p:sp>
      <p:sp>
        <p:nvSpPr>
          <p:cNvPr id="2458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229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87AE86F-F93F-40D4-AAF5-6FA23D25AD92}"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B9D5C4E6-6359-4100-AFF7-8ABC7095AA94}" type="slidenum">
              <a:rPr lang="tr-TR" smtClean="0">
                <a:latin typeface="Arial" pitchFamily="34" charset="0"/>
              </a:rPr>
              <a:pPr/>
              <a:t>1</a:t>
            </a:fld>
            <a:endParaRPr lang="tr-TR" smtClean="0">
              <a:latin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Slayt Görüntüsü Yer Tutucusu"/>
          <p:cNvSpPr>
            <a:spLocks noGrp="1" noRot="1" noChangeAspect="1" noTextEdit="1"/>
          </p:cNvSpPr>
          <p:nvPr>
            <p:ph type="sldImg"/>
          </p:nvPr>
        </p:nvSpPr>
        <p:spPr>
          <a:ln/>
        </p:spPr>
      </p:sp>
      <p:sp>
        <p:nvSpPr>
          <p:cNvPr id="34819" name="2 Not Yer Tutucusu"/>
          <p:cNvSpPr>
            <a:spLocks noGrp="1"/>
          </p:cNvSpPr>
          <p:nvPr>
            <p:ph type="body" idx="1"/>
          </p:nvPr>
        </p:nvSpPr>
        <p:spPr>
          <a:noFill/>
          <a:ln/>
        </p:spPr>
        <p:txBody>
          <a:bodyPr/>
          <a:lstStyle/>
          <a:p>
            <a:endParaRPr lang="tr-TR" smtClean="0">
              <a:latin typeface="Arial" pitchFamily="34" charset="0"/>
            </a:endParaRPr>
          </a:p>
        </p:txBody>
      </p:sp>
      <p:sp>
        <p:nvSpPr>
          <p:cNvPr id="34820" name="3 Slayt Numarası Yer Tutucusu"/>
          <p:cNvSpPr>
            <a:spLocks noGrp="1"/>
          </p:cNvSpPr>
          <p:nvPr>
            <p:ph type="sldNum" sz="quarter" idx="5"/>
          </p:nvPr>
        </p:nvSpPr>
        <p:spPr>
          <a:noFill/>
        </p:spPr>
        <p:txBody>
          <a:bodyPr/>
          <a:lstStyle/>
          <a:p>
            <a:fld id="{DE0E965B-8752-4474-BE5C-95157885153A}" type="slidenum">
              <a:rPr lang="tr-TR" smtClean="0">
                <a:latin typeface="Arial" pitchFamily="34" charset="0"/>
              </a:rPr>
              <a:pPr/>
              <a:t>10</a:t>
            </a:fld>
            <a:endParaRPr lang="tr-TR"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a:ln/>
        </p:spPr>
      </p:sp>
      <p:sp>
        <p:nvSpPr>
          <p:cNvPr id="35843" name="2 Not Yer Tutucusu"/>
          <p:cNvSpPr>
            <a:spLocks noGrp="1"/>
          </p:cNvSpPr>
          <p:nvPr>
            <p:ph type="body" idx="1"/>
          </p:nvPr>
        </p:nvSpPr>
        <p:spPr>
          <a:noFill/>
          <a:ln/>
        </p:spPr>
        <p:txBody>
          <a:bodyPr/>
          <a:lstStyle/>
          <a:p>
            <a:endParaRPr lang="tr-TR" smtClean="0">
              <a:latin typeface="Arial" pitchFamily="34" charset="0"/>
            </a:endParaRPr>
          </a:p>
        </p:txBody>
      </p:sp>
      <p:sp>
        <p:nvSpPr>
          <p:cNvPr id="35844" name="3 Slayt Numarası Yer Tutucusu"/>
          <p:cNvSpPr>
            <a:spLocks noGrp="1"/>
          </p:cNvSpPr>
          <p:nvPr>
            <p:ph type="sldNum" sz="quarter" idx="5"/>
          </p:nvPr>
        </p:nvSpPr>
        <p:spPr>
          <a:noFill/>
        </p:spPr>
        <p:txBody>
          <a:bodyPr/>
          <a:lstStyle/>
          <a:p>
            <a:fld id="{2A92164F-45CC-4001-9294-18ACA41FED4E}" type="slidenum">
              <a:rPr lang="tr-TR" smtClean="0">
                <a:latin typeface="Arial" pitchFamily="34" charset="0"/>
              </a:rPr>
              <a:pPr/>
              <a:t>11</a:t>
            </a:fld>
            <a:endParaRPr lang="tr-TR"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a:ln/>
        </p:spPr>
      </p:sp>
      <p:sp>
        <p:nvSpPr>
          <p:cNvPr id="36867" name="2 Not Yer Tutucusu"/>
          <p:cNvSpPr>
            <a:spLocks noGrp="1"/>
          </p:cNvSpPr>
          <p:nvPr>
            <p:ph type="body" idx="1"/>
          </p:nvPr>
        </p:nvSpPr>
        <p:spPr>
          <a:noFill/>
          <a:ln/>
        </p:spPr>
        <p:txBody>
          <a:bodyPr/>
          <a:lstStyle/>
          <a:p>
            <a:endParaRPr lang="tr-TR" smtClean="0">
              <a:latin typeface="Arial" pitchFamily="34" charset="0"/>
            </a:endParaRPr>
          </a:p>
        </p:txBody>
      </p:sp>
      <p:sp>
        <p:nvSpPr>
          <p:cNvPr id="36868" name="3 Slayt Numarası Yer Tutucusu"/>
          <p:cNvSpPr>
            <a:spLocks noGrp="1"/>
          </p:cNvSpPr>
          <p:nvPr>
            <p:ph type="sldNum" sz="quarter" idx="5"/>
          </p:nvPr>
        </p:nvSpPr>
        <p:spPr>
          <a:noFill/>
        </p:spPr>
        <p:txBody>
          <a:bodyPr/>
          <a:lstStyle/>
          <a:p>
            <a:fld id="{5EEBBCCC-6EF3-439F-8A15-263253F412BC}" type="slidenum">
              <a:rPr lang="tr-TR" smtClean="0">
                <a:latin typeface="Arial" pitchFamily="34" charset="0"/>
              </a:rPr>
              <a:pPr/>
              <a:t>12</a:t>
            </a:fld>
            <a:endParaRPr lang="tr-TR"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Slayt Görüntüsü Yer Tutucusu"/>
          <p:cNvSpPr>
            <a:spLocks noGrp="1" noRot="1" noChangeAspect="1" noTextEdit="1"/>
          </p:cNvSpPr>
          <p:nvPr>
            <p:ph type="sldImg"/>
          </p:nvPr>
        </p:nvSpPr>
        <p:spPr>
          <a:ln/>
        </p:spPr>
      </p:sp>
      <p:sp>
        <p:nvSpPr>
          <p:cNvPr id="37891" name="2 Not Yer Tutucusu"/>
          <p:cNvSpPr>
            <a:spLocks noGrp="1"/>
          </p:cNvSpPr>
          <p:nvPr>
            <p:ph type="body" idx="1"/>
          </p:nvPr>
        </p:nvSpPr>
        <p:spPr>
          <a:noFill/>
          <a:ln/>
        </p:spPr>
        <p:txBody>
          <a:bodyPr/>
          <a:lstStyle/>
          <a:p>
            <a:endParaRPr lang="tr-TR" smtClean="0">
              <a:latin typeface="Arial" pitchFamily="34" charset="0"/>
            </a:endParaRPr>
          </a:p>
        </p:txBody>
      </p:sp>
      <p:sp>
        <p:nvSpPr>
          <p:cNvPr id="37892" name="3 Slayt Numarası Yer Tutucusu"/>
          <p:cNvSpPr>
            <a:spLocks noGrp="1"/>
          </p:cNvSpPr>
          <p:nvPr>
            <p:ph type="sldNum" sz="quarter" idx="5"/>
          </p:nvPr>
        </p:nvSpPr>
        <p:spPr>
          <a:noFill/>
        </p:spPr>
        <p:txBody>
          <a:bodyPr/>
          <a:lstStyle/>
          <a:p>
            <a:fld id="{BA9DA0F4-348E-4B77-B60B-BFF4BDA9F0EB}" type="slidenum">
              <a:rPr lang="tr-TR" smtClean="0">
                <a:latin typeface="Arial" pitchFamily="34" charset="0"/>
              </a:rPr>
              <a:pPr/>
              <a:t>13</a:t>
            </a:fld>
            <a:endParaRPr lang="tr-TR"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Slayt Görüntüsü Yer Tutucusu"/>
          <p:cNvSpPr>
            <a:spLocks noGrp="1" noRot="1" noChangeAspect="1" noTextEdit="1"/>
          </p:cNvSpPr>
          <p:nvPr>
            <p:ph type="sldImg"/>
          </p:nvPr>
        </p:nvSpPr>
        <p:spPr>
          <a:ln/>
        </p:spPr>
      </p:sp>
      <p:sp>
        <p:nvSpPr>
          <p:cNvPr id="38915" name="2 Not Yer Tutucusu"/>
          <p:cNvSpPr>
            <a:spLocks noGrp="1"/>
          </p:cNvSpPr>
          <p:nvPr>
            <p:ph type="body" idx="1"/>
          </p:nvPr>
        </p:nvSpPr>
        <p:spPr>
          <a:noFill/>
          <a:ln/>
        </p:spPr>
        <p:txBody>
          <a:bodyPr/>
          <a:lstStyle/>
          <a:p>
            <a:endParaRPr lang="tr-TR" smtClean="0">
              <a:latin typeface="Arial" pitchFamily="34" charset="0"/>
            </a:endParaRPr>
          </a:p>
        </p:txBody>
      </p:sp>
      <p:sp>
        <p:nvSpPr>
          <p:cNvPr id="38916" name="3 Slayt Numarası Yer Tutucusu"/>
          <p:cNvSpPr>
            <a:spLocks noGrp="1"/>
          </p:cNvSpPr>
          <p:nvPr>
            <p:ph type="sldNum" sz="quarter" idx="5"/>
          </p:nvPr>
        </p:nvSpPr>
        <p:spPr>
          <a:noFill/>
        </p:spPr>
        <p:txBody>
          <a:bodyPr/>
          <a:lstStyle/>
          <a:p>
            <a:fld id="{522A0942-F7D1-479A-B076-83CCBD03EE00}" type="slidenum">
              <a:rPr lang="tr-TR" smtClean="0">
                <a:latin typeface="Arial" pitchFamily="34" charset="0"/>
              </a:rPr>
              <a:pPr/>
              <a:t>14</a:t>
            </a:fld>
            <a:endParaRPr lang="tr-TR"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Slayt Görüntüsü Yer Tutucusu"/>
          <p:cNvSpPr>
            <a:spLocks noGrp="1" noRot="1" noChangeAspect="1" noTextEdit="1"/>
          </p:cNvSpPr>
          <p:nvPr>
            <p:ph type="sldImg"/>
          </p:nvPr>
        </p:nvSpPr>
        <p:spPr>
          <a:ln/>
        </p:spPr>
      </p:sp>
      <p:sp>
        <p:nvSpPr>
          <p:cNvPr id="39939" name="2 Not Yer Tutucusu"/>
          <p:cNvSpPr>
            <a:spLocks noGrp="1"/>
          </p:cNvSpPr>
          <p:nvPr>
            <p:ph type="body" idx="1"/>
          </p:nvPr>
        </p:nvSpPr>
        <p:spPr>
          <a:noFill/>
          <a:ln/>
        </p:spPr>
        <p:txBody>
          <a:bodyPr/>
          <a:lstStyle/>
          <a:p>
            <a:endParaRPr lang="tr-TR" smtClean="0">
              <a:latin typeface="Arial" pitchFamily="34" charset="0"/>
            </a:endParaRPr>
          </a:p>
        </p:txBody>
      </p:sp>
      <p:sp>
        <p:nvSpPr>
          <p:cNvPr id="39940" name="3 Slayt Numarası Yer Tutucusu"/>
          <p:cNvSpPr>
            <a:spLocks noGrp="1"/>
          </p:cNvSpPr>
          <p:nvPr>
            <p:ph type="sldNum" sz="quarter" idx="5"/>
          </p:nvPr>
        </p:nvSpPr>
        <p:spPr>
          <a:noFill/>
        </p:spPr>
        <p:txBody>
          <a:bodyPr/>
          <a:lstStyle/>
          <a:p>
            <a:fld id="{2730CAF0-1D8A-455F-9836-2F73DCFCE614}" type="slidenum">
              <a:rPr lang="tr-TR" smtClean="0">
                <a:latin typeface="Arial" pitchFamily="34" charset="0"/>
              </a:rPr>
              <a:pPr/>
              <a:t>15</a:t>
            </a:fld>
            <a:endParaRPr lang="tr-TR"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Slayt Görüntüsü Yer Tutucusu"/>
          <p:cNvSpPr>
            <a:spLocks noGrp="1" noRot="1" noChangeAspect="1" noTextEdit="1"/>
          </p:cNvSpPr>
          <p:nvPr>
            <p:ph type="sldImg"/>
          </p:nvPr>
        </p:nvSpPr>
        <p:spPr>
          <a:ln/>
        </p:spPr>
      </p:sp>
      <p:sp>
        <p:nvSpPr>
          <p:cNvPr id="40963" name="2 Not Yer Tutucusu"/>
          <p:cNvSpPr>
            <a:spLocks noGrp="1"/>
          </p:cNvSpPr>
          <p:nvPr>
            <p:ph type="body" idx="1"/>
          </p:nvPr>
        </p:nvSpPr>
        <p:spPr>
          <a:noFill/>
          <a:ln/>
        </p:spPr>
        <p:txBody>
          <a:bodyPr/>
          <a:lstStyle/>
          <a:p>
            <a:endParaRPr lang="tr-TR" smtClean="0">
              <a:latin typeface="Arial" pitchFamily="34" charset="0"/>
            </a:endParaRPr>
          </a:p>
        </p:txBody>
      </p:sp>
      <p:sp>
        <p:nvSpPr>
          <p:cNvPr id="40964" name="3 Slayt Numarası Yer Tutucusu"/>
          <p:cNvSpPr>
            <a:spLocks noGrp="1"/>
          </p:cNvSpPr>
          <p:nvPr>
            <p:ph type="sldNum" sz="quarter" idx="5"/>
          </p:nvPr>
        </p:nvSpPr>
        <p:spPr>
          <a:noFill/>
        </p:spPr>
        <p:txBody>
          <a:bodyPr/>
          <a:lstStyle/>
          <a:p>
            <a:fld id="{5DD30D64-3D2A-4434-BE93-072D30DDE5A6}" type="slidenum">
              <a:rPr lang="tr-TR" smtClean="0">
                <a:latin typeface="Arial" pitchFamily="34" charset="0"/>
              </a:rPr>
              <a:pPr/>
              <a:t>16</a:t>
            </a:fld>
            <a:endParaRPr lang="tr-TR"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Slayt Görüntüsü Yer Tutucusu"/>
          <p:cNvSpPr>
            <a:spLocks noGrp="1" noRot="1" noChangeAspect="1" noTextEdit="1"/>
          </p:cNvSpPr>
          <p:nvPr>
            <p:ph type="sldImg"/>
          </p:nvPr>
        </p:nvSpPr>
        <p:spPr>
          <a:ln/>
        </p:spPr>
      </p:sp>
      <p:sp>
        <p:nvSpPr>
          <p:cNvPr id="41987" name="2 Not Yer Tutucusu"/>
          <p:cNvSpPr>
            <a:spLocks noGrp="1"/>
          </p:cNvSpPr>
          <p:nvPr>
            <p:ph type="body" idx="1"/>
          </p:nvPr>
        </p:nvSpPr>
        <p:spPr>
          <a:noFill/>
          <a:ln/>
        </p:spPr>
        <p:txBody>
          <a:bodyPr/>
          <a:lstStyle/>
          <a:p>
            <a:endParaRPr lang="tr-TR" smtClean="0">
              <a:latin typeface="Arial" pitchFamily="34" charset="0"/>
            </a:endParaRPr>
          </a:p>
        </p:txBody>
      </p:sp>
      <p:sp>
        <p:nvSpPr>
          <p:cNvPr id="41988" name="3 Slayt Numarası Yer Tutucusu"/>
          <p:cNvSpPr>
            <a:spLocks noGrp="1"/>
          </p:cNvSpPr>
          <p:nvPr>
            <p:ph type="sldNum" sz="quarter" idx="5"/>
          </p:nvPr>
        </p:nvSpPr>
        <p:spPr>
          <a:noFill/>
        </p:spPr>
        <p:txBody>
          <a:bodyPr/>
          <a:lstStyle/>
          <a:p>
            <a:fld id="{5E5B77D6-0A7F-461F-B6F2-D4F4E1E27EC3}" type="slidenum">
              <a:rPr lang="tr-TR" smtClean="0">
                <a:latin typeface="Arial" pitchFamily="34" charset="0"/>
              </a:rPr>
              <a:pPr/>
              <a:t>17</a:t>
            </a:fld>
            <a:endParaRPr lang="tr-TR"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3D8EFEFF-608F-41F4-B21A-85E53BE6F500}" type="slidenum">
              <a:rPr lang="tr-TR" smtClean="0">
                <a:latin typeface="Arial" pitchFamily="34" charset="0"/>
              </a:rPr>
              <a:pPr/>
              <a:t>2</a:t>
            </a:fld>
            <a:endParaRPr lang="tr-TR" smtClean="0">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Slayt Görüntüsü Yer Tutucusu"/>
          <p:cNvSpPr>
            <a:spLocks noGrp="1" noRot="1" noChangeAspect="1" noTextEdit="1"/>
          </p:cNvSpPr>
          <p:nvPr>
            <p:ph type="sldImg"/>
          </p:nvPr>
        </p:nvSpPr>
        <p:spPr>
          <a:ln/>
        </p:spPr>
      </p:sp>
      <p:sp>
        <p:nvSpPr>
          <p:cNvPr id="27651" name="2 Not Yer Tutucusu"/>
          <p:cNvSpPr>
            <a:spLocks noGrp="1"/>
          </p:cNvSpPr>
          <p:nvPr>
            <p:ph type="body" idx="1"/>
          </p:nvPr>
        </p:nvSpPr>
        <p:spPr>
          <a:noFill/>
          <a:ln/>
        </p:spPr>
        <p:txBody>
          <a:bodyPr/>
          <a:lstStyle/>
          <a:p>
            <a:r>
              <a:rPr lang="en-US" smtClean="0">
                <a:latin typeface="Arial" pitchFamily="34" charset="0"/>
              </a:rPr>
              <a:t>Fraud is generally defined in the law as an intentional misrepresentation of material existing fact made by one person to another with knowledge of its falsity and for the purpose of inducing the other person to act, and upon which the other person relies with resulting injury or damage. Fraud may also be made by an omission or purposeful failure to state material facts, which nondisclosure makes other statements misleading</a:t>
            </a:r>
            <a:r>
              <a:rPr lang="tr-TR" smtClean="0">
                <a:latin typeface="Arial" pitchFamily="34" charset="0"/>
              </a:rPr>
              <a:t>.</a:t>
            </a:r>
          </a:p>
        </p:txBody>
      </p:sp>
      <p:sp>
        <p:nvSpPr>
          <p:cNvPr id="27652" name="3 Slayt Numarası Yer Tutucusu"/>
          <p:cNvSpPr>
            <a:spLocks noGrp="1"/>
          </p:cNvSpPr>
          <p:nvPr>
            <p:ph type="sldNum" sz="quarter" idx="5"/>
          </p:nvPr>
        </p:nvSpPr>
        <p:spPr>
          <a:noFill/>
        </p:spPr>
        <p:txBody>
          <a:bodyPr/>
          <a:lstStyle/>
          <a:p>
            <a:fld id="{7C6350FD-9C4E-4F21-A94F-593550E11BA6}" type="slidenum">
              <a:rPr lang="tr-TR" smtClean="0">
                <a:latin typeface="Arial" pitchFamily="34" charset="0"/>
              </a:rPr>
              <a:pPr/>
              <a:t>3</a:t>
            </a:fld>
            <a:endParaRPr lang="tr-TR"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Slayt Görüntüsü Yer Tutucusu"/>
          <p:cNvSpPr>
            <a:spLocks noGrp="1" noRot="1" noChangeAspect="1" noTextEdit="1"/>
          </p:cNvSpPr>
          <p:nvPr>
            <p:ph type="sldImg"/>
          </p:nvPr>
        </p:nvSpPr>
        <p:spPr>
          <a:ln/>
        </p:spPr>
      </p:sp>
      <p:sp>
        <p:nvSpPr>
          <p:cNvPr id="28675" name="2 Not Yer Tutucusu"/>
          <p:cNvSpPr>
            <a:spLocks noGrp="1"/>
          </p:cNvSpPr>
          <p:nvPr>
            <p:ph type="body" idx="1"/>
          </p:nvPr>
        </p:nvSpPr>
        <p:spPr>
          <a:noFill/>
          <a:ln/>
        </p:spPr>
        <p:txBody>
          <a:bodyPr/>
          <a:lstStyle/>
          <a:p>
            <a:endParaRPr lang="tr-TR" smtClean="0">
              <a:latin typeface="Arial" pitchFamily="34" charset="0"/>
            </a:endParaRPr>
          </a:p>
        </p:txBody>
      </p:sp>
      <p:sp>
        <p:nvSpPr>
          <p:cNvPr id="28676" name="3 Slayt Numarası Yer Tutucusu"/>
          <p:cNvSpPr>
            <a:spLocks noGrp="1"/>
          </p:cNvSpPr>
          <p:nvPr>
            <p:ph type="sldNum" sz="quarter" idx="5"/>
          </p:nvPr>
        </p:nvSpPr>
        <p:spPr>
          <a:noFill/>
        </p:spPr>
        <p:txBody>
          <a:bodyPr/>
          <a:lstStyle/>
          <a:p>
            <a:fld id="{B0B16EDA-5EF3-49A9-94C0-B500EBAD3F88}" type="slidenum">
              <a:rPr lang="tr-TR" smtClean="0">
                <a:latin typeface="Arial" pitchFamily="34" charset="0"/>
              </a:rPr>
              <a:pPr/>
              <a:t>4</a:t>
            </a:fld>
            <a:endParaRPr lang="tr-TR"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Slayt Görüntüsü Yer Tutucusu"/>
          <p:cNvSpPr>
            <a:spLocks noGrp="1" noRot="1" noChangeAspect="1" noTextEdit="1"/>
          </p:cNvSpPr>
          <p:nvPr>
            <p:ph type="sldImg"/>
          </p:nvPr>
        </p:nvSpPr>
        <p:spPr>
          <a:ln/>
        </p:spPr>
      </p:sp>
      <p:sp>
        <p:nvSpPr>
          <p:cNvPr id="29699" name="2 Not Yer Tutucusu"/>
          <p:cNvSpPr>
            <a:spLocks noGrp="1"/>
          </p:cNvSpPr>
          <p:nvPr>
            <p:ph type="body" idx="1"/>
          </p:nvPr>
        </p:nvSpPr>
        <p:spPr>
          <a:noFill/>
          <a:ln/>
        </p:spPr>
        <p:txBody>
          <a:bodyPr/>
          <a:lstStyle/>
          <a:p>
            <a:endParaRPr lang="tr-TR" smtClean="0">
              <a:latin typeface="Arial" pitchFamily="34" charset="0"/>
            </a:endParaRPr>
          </a:p>
        </p:txBody>
      </p:sp>
      <p:sp>
        <p:nvSpPr>
          <p:cNvPr id="29700" name="3 Slayt Numarası Yer Tutucusu"/>
          <p:cNvSpPr>
            <a:spLocks noGrp="1"/>
          </p:cNvSpPr>
          <p:nvPr>
            <p:ph type="sldNum" sz="quarter" idx="5"/>
          </p:nvPr>
        </p:nvSpPr>
        <p:spPr>
          <a:noFill/>
        </p:spPr>
        <p:txBody>
          <a:bodyPr/>
          <a:lstStyle/>
          <a:p>
            <a:fld id="{1927EC1D-0BA1-4878-905D-590CE8E286D3}" type="slidenum">
              <a:rPr lang="tr-TR" smtClean="0">
                <a:latin typeface="Arial" pitchFamily="34" charset="0"/>
              </a:rPr>
              <a:pPr/>
              <a:t>5</a:t>
            </a:fld>
            <a:endParaRPr lang="tr-TR"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Slayt Görüntüsü Yer Tutucusu"/>
          <p:cNvSpPr>
            <a:spLocks noGrp="1" noRot="1" noChangeAspect="1" noTextEdit="1"/>
          </p:cNvSpPr>
          <p:nvPr>
            <p:ph type="sldImg"/>
          </p:nvPr>
        </p:nvSpPr>
        <p:spPr>
          <a:ln/>
        </p:spPr>
      </p:sp>
      <p:sp>
        <p:nvSpPr>
          <p:cNvPr id="30723" name="2 Not Yer Tutucusu"/>
          <p:cNvSpPr>
            <a:spLocks noGrp="1"/>
          </p:cNvSpPr>
          <p:nvPr>
            <p:ph type="body" idx="1"/>
          </p:nvPr>
        </p:nvSpPr>
        <p:spPr>
          <a:noFill/>
          <a:ln/>
        </p:spPr>
        <p:txBody>
          <a:bodyPr/>
          <a:lstStyle/>
          <a:p>
            <a:endParaRPr lang="tr-TR" smtClean="0">
              <a:latin typeface="Arial" pitchFamily="34" charset="0"/>
            </a:endParaRPr>
          </a:p>
        </p:txBody>
      </p:sp>
      <p:sp>
        <p:nvSpPr>
          <p:cNvPr id="30724" name="3 Slayt Numarası Yer Tutucusu"/>
          <p:cNvSpPr>
            <a:spLocks noGrp="1"/>
          </p:cNvSpPr>
          <p:nvPr>
            <p:ph type="sldNum" sz="quarter" idx="5"/>
          </p:nvPr>
        </p:nvSpPr>
        <p:spPr>
          <a:noFill/>
        </p:spPr>
        <p:txBody>
          <a:bodyPr/>
          <a:lstStyle/>
          <a:p>
            <a:fld id="{495BDFCA-2CA0-4B68-AC01-052BE1637629}" type="slidenum">
              <a:rPr lang="tr-TR" smtClean="0">
                <a:latin typeface="Arial" pitchFamily="34" charset="0"/>
              </a:rPr>
              <a:pPr/>
              <a:t>6</a:t>
            </a:fld>
            <a:endParaRPr lang="tr-TR"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Slayt Görüntüsü Yer Tutucusu"/>
          <p:cNvSpPr>
            <a:spLocks noGrp="1" noRot="1" noChangeAspect="1" noTextEdit="1"/>
          </p:cNvSpPr>
          <p:nvPr>
            <p:ph type="sldImg"/>
          </p:nvPr>
        </p:nvSpPr>
        <p:spPr>
          <a:ln/>
        </p:spPr>
      </p:sp>
      <p:sp>
        <p:nvSpPr>
          <p:cNvPr id="31747" name="2 Not Yer Tutucusu"/>
          <p:cNvSpPr>
            <a:spLocks noGrp="1"/>
          </p:cNvSpPr>
          <p:nvPr>
            <p:ph type="body" idx="1"/>
          </p:nvPr>
        </p:nvSpPr>
        <p:spPr>
          <a:noFill/>
          <a:ln/>
        </p:spPr>
        <p:txBody>
          <a:bodyPr/>
          <a:lstStyle/>
          <a:p>
            <a:endParaRPr lang="tr-TR" smtClean="0">
              <a:latin typeface="Arial" pitchFamily="34" charset="0"/>
            </a:endParaRPr>
          </a:p>
        </p:txBody>
      </p:sp>
      <p:sp>
        <p:nvSpPr>
          <p:cNvPr id="31748" name="3 Slayt Numarası Yer Tutucusu"/>
          <p:cNvSpPr>
            <a:spLocks noGrp="1"/>
          </p:cNvSpPr>
          <p:nvPr>
            <p:ph type="sldNum" sz="quarter" idx="5"/>
          </p:nvPr>
        </p:nvSpPr>
        <p:spPr>
          <a:noFill/>
        </p:spPr>
        <p:txBody>
          <a:bodyPr/>
          <a:lstStyle/>
          <a:p>
            <a:fld id="{3F5D6E65-9763-4436-A423-9A1EC92E057C}" type="slidenum">
              <a:rPr lang="tr-TR" smtClean="0">
                <a:latin typeface="Arial" pitchFamily="34" charset="0"/>
              </a:rPr>
              <a:pPr/>
              <a:t>7</a:t>
            </a:fld>
            <a:endParaRPr lang="tr-TR"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Slayt Görüntüsü Yer Tutucusu"/>
          <p:cNvSpPr>
            <a:spLocks noGrp="1" noRot="1" noChangeAspect="1" noTextEdit="1"/>
          </p:cNvSpPr>
          <p:nvPr>
            <p:ph type="sldImg"/>
          </p:nvPr>
        </p:nvSpPr>
        <p:spPr>
          <a:ln/>
        </p:spPr>
      </p:sp>
      <p:sp>
        <p:nvSpPr>
          <p:cNvPr id="32771" name="2 Not Yer Tutucusu"/>
          <p:cNvSpPr>
            <a:spLocks noGrp="1"/>
          </p:cNvSpPr>
          <p:nvPr>
            <p:ph type="body" idx="1"/>
          </p:nvPr>
        </p:nvSpPr>
        <p:spPr>
          <a:noFill/>
          <a:ln/>
        </p:spPr>
        <p:txBody>
          <a:bodyPr/>
          <a:lstStyle/>
          <a:p>
            <a:endParaRPr lang="tr-TR" smtClean="0">
              <a:latin typeface="Arial" pitchFamily="34" charset="0"/>
            </a:endParaRPr>
          </a:p>
        </p:txBody>
      </p:sp>
      <p:sp>
        <p:nvSpPr>
          <p:cNvPr id="32772" name="3 Slayt Numarası Yer Tutucusu"/>
          <p:cNvSpPr>
            <a:spLocks noGrp="1"/>
          </p:cNvSpPr>
          <p:nvPr>
            <p:ph type="sldNum" sz="quarter" idx="5"/>
          </p:nvPr>
        </p:nvSpPr>
        <p:spPr>
          <a:noFill/>
        </p:spPr>
        <p:txBody>
          <a:bodyPr/>
          <a:lstStyle/>
          <a:p>
            <a:fld id="{DB33FC13-0468-4200-87F9-67A1B5E831A3}" type="slidenum">
              <a:rPr lang="tr-TR" smtClean="0">
                <a:latin typeface="Arial" pitchFamily="34" charset="0"/>
              </a:rPr>
              <a:pPr/>
              <a:t>8</a:t>
            </a:fld>
            <a:endParaRPr lang="tr-TR"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Slayt Görüntüsü Yer Tutucusu"/>
          <p:cNvSpPr>
            <a:spLocks noGrp="1" noRot="1" noChangeAspect="1" noTextEdit="1"/>
          </p:cNvSpPr>
          <p:nvPr>
            <p:ph type="sldImg"/>
          </p:nvPr>
        </p:nvSpPr>
        <p:spPr>
          <a:ln/>
        </p:spPr>
      </p:sp>
      <p:sp>
        <p:nvSpPr>
          <p:cNvPr id="33795" name="2 Not Yer Tutucusu"/>
          <p:cNvSpPr>
            <a:spLocks noGrp="1"/>
          </p:cNvSpPr>
          <p:nvPr>
            <p:ph type="body" idx="1"/>
          </p:nvPr>
        </p:nvSpPr>
        <p:spPr>
          <a:noFill/>
          <a:ln/>
        </p:spPr>
        <p:txBody>
          <a:bodyPr/>
          <a:lstStyle/>
          <a:p>
            <a:endParaRPr lang="tr-TR" smtClean="0">
              <a:latin typeface="Arial" pitchFamily="34" charset="0"/>
            </a:endParaRPr>
          </a:p>
        </p:txBody>
      </p:sp>
      <p:sp>
        <p:nvSpPr>
          <p:cNvPr id="33796" name="3 Slayt Numarası Yer Tutucusu"/>
          <p:cNvSpPr>
            <a:spLocks noGrp="1"/>
          </p:cNvSpPr>
          <p:nvPr>
            <p:ph type="sldNum" sz="quarter" idx="5"/>
          </p:nvPr>
        </p:nvSpPr>
        <p:spPr>
          <a:noFill/>
        </p:spPr>
        <p:txBody>
          <a:bodyPr/>
          <a:lstStyle/>
          <a:p>
            <a:fld id="{AFFE775C-6AED-4C70-A886-FFCBEE2A4F33}" type="slidenum">
              <a:rPr lang="tr-TR" smtClean="0">
                <a:latin typeface="Arial" pitchFamily="34" charset="0"/>
              </a:rPr>
              <a:pPr/>
              <a:t>9</a:t>
            </a:fld>
            <a:endParaRPr lang="tr-TR"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w="9525" algn="ctr">
            <a:noFill/>
            <a:miter lim="800000"/>
            <a:headEnd/>
            <a:tailEnd/>
          </a:ln>
          <a:effectLst/>
        </p:spPr>
        <p:txBody>
          <a:bodyPr>
            <a:spAutoFit/>
          </a:bodyPr>
          <a:lstStyle/>
          <a:p>
            <a:pPr algn="ctr">
              <a:spcBef>
                <a:spcPct val="50000"/>
              </a:spcBef>
              <a:defRPr/>
            </a:pPr>
            <a:r>
              <a:rPr lang="tr-TR" sz="1000" b="1">
                <a:solidFill>
                  <a:srgbClr val="FFFFCC"/>
                </a:solidFill>
                <a:latin typeface="Tahoma" pitchFamily="34" charset="0"/>
              </a:rPr>
              <a:t>Bilgisayar Mühendisliği Bölümü</a:t>
            </a:r>
          </a:p>
        </p:txBody>
      </p:sp>
      <p:sp>
        <p:nvSpPr>
          <p:cNvPr id="5" name="Rectangle 22"/>
          <p:cNvSpPr>
            <a:spLocks noChangeArrowheads="1"/>
          </p:cNvSpPr>
          <p:nvPr userDrawn="1"/>
        </p:nvSpPr>
        <p:spPr bwMode="auto">
          <a:xfrm>
            <a:off x="0" y="6477000"/>
            <a:ext cx="9144000" cy="381000"/>
          </a:xfrm>
          <a:prstGeom prst="rect">
            <a:avLst/>
          </a:prstGeom>
          <a:solidFill>
            <a:schemeClr val="tx2"/>
          </a:solidFill>
          <a:ln w="9525" algn="ctr">
            <a:solidFill>
              <a:schemeClr val="tx1"/>
            </a:solidFill>
            <a:miter lim="800000"/>
            <a:headEnd/>
            <a:tailEnd/>
          </a:ln>
          <a:effectLst/>
        </p:spPr>
        <p:txBody>
          <a:bodyPr wrap="none" anchor="ctr"/>
          <a:lstStyle/>
          <a:p>
            <a:pPr algn="ctr">
              <a:defRPr/>
            </a:pPr>
            <a:endParaRPr lang="en-US">
              <a:latin typeface="Arial" charset="0"/>
            </a:endParaRPr>
          </a:p>
        </p:txBody>
      </p:sp>
      <p:sp>
        <p:nvSpPr>
          <p:cNvPr id="6" name="Rectangle 23"/>
          <p:cNvSpPr>
            <a:spLocks noChangeArrowheads="1"/>
          </p:cNvSpPr>
          <p:nvPr userDrawn="1"/>
        </p:nvSpPr>
        <p:spPr bwMode="auto">
          <a:xfrm>
            <a:off x="0" y="0"/>
            <a:ext cx="9144000" cy="762000"/>
          </a:xfrm>
          <a:prstGeom prst="rect">
            <a:avLst/>
          </a:prstGeom>
          <a:gradFill rotWithShape="1">
            <a:gsLst>
              <a:gs pos="0">
                <a:srgbClr val="660000"/>
              </a:gs>
              <a:gs pos="100000">
                <a:schemeClr val="tx1"/>
              </a:gs>
            </a:gsLst>
            <a:lin ang="0" scaled="1"/>
          </a:gradFill>
          <a:ln w="9525" algn="ctr">
            <a:solidFill>
              <a:schemeClr val="tx1"/>
            </a:solidFill>
            <a:miter lim="800000"/>
            <a:headEnd/>
            <a:tailEnd/>
          </a:ln>
          <a:effectLst/>
        </p:spPr>
        <p:txBody>
          <a:bodyPr wrap="none" anchor="ctr"/>
          <a:lstStyle/>
          <a:p>
            <a:pPr algn="ctr">
              <a:defRPr/>
            </a:pPr>
            <a:endParaRPr lang="en-US">
              <a:latin typeface="Arial" charset="0"/>
            </a:endParaRPr>
          </a:p>
        </p:txBody>
      </p:sp>
      <p:pic>
        <p:nvPicPr>
          <p:cNvPr id="7" name="Picture 34"/>
          <p:cNvPicPr>
            <a:picLocks noChangeAspect="1" noChangeArrowheads="1"/>
          </p:cNvPicPr>
          <p:nvPr userDrawn="1"/>
        </p:nvPicPr>
        <p:blipFill>
          <a:blip r:embed="rId3"/>
          <a:srcRect/>
          <a:stretch>
            <a:fillRect/>
          </a:stretch>
        </p:blipFill>
        <p:spPr bwMode="auto">
          <a:xfrm>
            <a:off x="8001000" y="76200"/>
            <a:ext cx="1057275" cy="571500"/>
          </a:xfrm>
          <a:prstGeom prst="rect">
            <a:avLst/>
          </a:prstGeom>
          <a:noFill/>
          <a:ln w="9525">
            <a:noFill/>
            <a:miter lim="800000"/>
            <a:headEnd/>
            <a:tailEnd/>
          </a:ln>
        </p:spPr>
      </p:pic>
      <p:graphicFrame>
        <p:nvGraphicFramePr>
          <p:cNvPr id="8" name="Object 35"/>
          <p:cNvGraphicFramePr>
            <a:graphicFrameLocks noChangeAspect="1"/>
          </p:cNvGraphicFramePr>
          <p:nvPr/>
        </p:nvGraphicFramePr>
        <p:xfrm>
          <a:off x="228600" y="6172200"/>
          <a:ext cx="685800" cy="685800"/>
        </p:xfrm>
        <a:graphic>
          <a:graphicData uri="http://schemas.openxmlformats.org/presentationml/2006/ole">
            <p:oleObj spid="_x0000_s54274" name="Photo Editor Photo" r:id="rId4" imgW="952633" imgH="952633" progId="">
              <p:embed/>
            </p:oleObj>
          </a:graphicData>
        </a:graphic>
      </p:graphicFrame>
      <p:sp>
        <p:nvSpPr>
          <p:cNvPr id="9" name="Text Box 36"/>
          <p:cNvSpPr txBox="1">
            <a:spLocks noChangeArrowheads="1"/>
          </p:cNvSpPr>
          <p:nvPr userDrawn="1"/>
        </p:nvSpPr>
        <p:spPr bwMode="auto">
          <a:xfrm>
            <a:off x="838200" y="6537325"/>
            <a:ext cx="2895600" cy="260350"/>
          </a:xfrm>
          <a:prstGeom prst="rect">
            <a:avLst/>
          </a:prstGeom>
          <a:noFill/>
          <a:ln w="9525" algn="ctr">
            <a:noFill/>
            <a:miter lim="800000"/>
            <a:headEnd/>
            <a:tailEnd/>
          </a:ln>
          <a:effectLst/>
        </p:spPr>
        <p:txBody>
          <a:bodyPr>
            <a:spAutoFit/>
          </a:bodyPr>
          <a:lstStyle/>
          <a:p>
            <a:pPr algn="ctr">
              <a:spcBef>
                <a:spcPct val="50000"/>
              </a:spcBef>
              <a:defRPr/>
            </a:pPr>
            <a:r>
              <a:rPr lang="tr-TR" sz="1100" b="1">
                <a:solidFill>
                  <a:schemeClr val="bg1"/>
                </a:solidFill>
                <a:latin typeface="Arial" charset="0"/>
                <a:ea typeface="Batang" pitchFamily="18" charset="-127"/>
              </a:rPr>
              <a:t>GYTE - Bilgisayar Mühendisliği Bölümü</a:t>
            </a:r>
          </a:p>
        </p:txBody>
      </p:sp>
      <p:sp>
        <p:nvSpPr>
          <p:cNvPr id="90116" name="Rectangle 4"/>
          <p:cNvSpPr>
            <a:spLocks noGrp="1" noChangeArrowheads="1"/>
          </p:cNvSpPr>
          <p:nvPr>
            <p:ph type="subTitle" idx="1"/>
          </p:nvPr>
        </p:nvSpPr>
        <p:spPr>
          <a:xfrm>
            <a:off x="1371600" y="36576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1901825"/>
            <a:ext cx="7086600" cy="1470025"/>
          </a:xfrm>
        </p:spPr>
        <p:txBody>
          <a:bodyPr/>
          <a:lstStyle>
            <a:lvl1pPr algn="ctr">
              <a:defRPr>
                <a:solidFill>
                  <a:schemeClr val="tx1"/>
                </a:solidFill>
              </a:defRPr>
            </a:lvl1pPr>
          </a:lstStyle>
          <a:p>
            <a:r>
              <a:rPr lang="tr-TR"/>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0"/>
          <p:cNvSpPr>
            <a:spLocks noGrp="1" noChangeArrowheads="1"/>
          </p:cNvSpPr>
          <p:nvPr>
            <p:ph type="sldNum" sz="quarter" idx="10"/>
          </p:nvPr>
        </p:nvSpPr>
        <p:spPr>
          <a:ln/>
        </p:spPr>
        <p:txBody>
          <a:bodyPr/>
          <a:lstStyle>
            <a:lvl1pPr>
              <a:defRPr/>
            </a:lvl1pPr>
          </a:lstStyle>
          <a:p>
            <a:pPr>
              <a:defRPr/>
            </a:pPr>
            <a:fld id="{3349EB29-E787-4700-B5AF-E442D32C7A6C}"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06363"/>
            <a:ext cx="2209800" cy="6218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06363"/>
            <a:ext cx="6477000" cy="6218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0"/>
          <p:cNvSpPr>
            <a:spLocks noGrp="1" noChangeArrowheads="1"/>
          </p:cNvSpPr>
          <p:nvPr>
            <p:ph type="sldNum" sz="quarter" idx="10"/>
          </p:nvPr>
        </p:nvSpPr>
        <p:spPr>
          <a:ln/>
        </p:spPr>
        <p:txBody>
          <a:bodyPr/>
          <a:lstStyle>
            <a:lvl1pPr>
              <a:defRPr/>
            </a:lvl1pPr>
          </a:lstStyle>
          <a:p>
            <a:pPr>
              <a:defRPr/>
            </a:pPr>
            <a:fld id="{930340CF-BD71-42B0-947E-21C03F19D43D}"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0"/>
          <p:cNvSpPr>
            <a:spLocks noGrp="1" noChangeArrowheads="1"/>
          </p:cNvSpPr>
          <p:nvPr>
            <p:ph type="sldNum" sz="quarter" idx="10"/>
          </p:nvPr>
        </p:nvSpPr>
        <p:spPr>
          <a:ln/>
        </p:spPr>
        <p:txBody>
          <a:bodyPr/>
          <a:lstStyle>
            <a:lvl1pPr>
              <a:defRPr/>
            </a:lvl1pPr>
          </a:lstStyle>
          <a:p>
            <a:pPr>
              <a:defRPr/>
            </a:pPr>
            <a:fld id="{4AF25AB6-EF5D-4A28-B658-E22AFD411D4B}"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0"/>
          <p:cNvSpPr>
            <a:spLocks noGrp="1" noChangeArrowheads="1"/>
          </p:cNvSpPr>
          <p:nvPr>
            <p:ph type="sldNum" sz="quarter" idx="10"/>
          </p:nvPr>
        </p:nvSpPr>
        <p:spPr>
          <a:ln/>
        </p:spPr>
        <p:txBody>
          <a:bodyPr/>
          <a:lstStyle>
            <a:lvl1pPr>
              <a:defRPr/>
            </a:lvl1pPr>
          </a:lstStyle>
          <a:p>
            <a:pPr>
              <a:defRPr/>
            </a:pPr>
            <a:fld id="{F0BCCC9C-6D25-4857-9EB7-92F4E2FFDEDD}"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0"/>
          <p:cNvSpPr>
            <a:spLocks noGrp="1" noChangeArrowheads="1"/>
          </p:cNvSpPr>
          <p:nvPr>
            <p:ph type="sldNum" sz="quarter" idx="10"/>
          </p:nvPr>
        </p:nvSpPr>
        <p:spPr>
          <a:ln/>
        </p:spPr>
        <p:txBody>
          <a:bodyPr/>
          <a:lstStyle>
            <a:lvl1pPr>
              <a:defRPr/>
            </a:lvl1pPr>
          </a:lstStyle>
          <a:p>
            <a:pPr>
              <a:defRPr/>
            </a:pPr>
            <a:fld id="{533A0B2A-6E7A-44D8-9CAD-7F09E9A84342}"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0"/>
          <p:cNvSpPr>
            <a:spLocks noGrp="1" noChangeArrowheads="1"/>
          </p:cNvSpPr>
          <p:nvPr>
            <p:ph type="sldNum" sz="quarter" idx="10"/>
          </p:nvPr>
        </p:nvSpPr>
        <p:spPr>
          <a:ln/>
        </p:spPr>
        <p:txBody>
          <a:bodyPr/>
          <a:lstStyle>
            <a:lvl1pPr>
              <a:defRPr/>
            </a:lvl1pPr>
          </a:lstStyle>
          <a:p>
            <a:pPr>
              <a:defRPr/>
            </a:pPr>
            <a:fld id="{C66B4FB4-DBAD-4A8E-BF88-E509931D5C3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0"/>
          <p:cNvSpPr>
            <a:spLocks noGrp="1" noChangeArrowheads="1"/>
          </p:cNvSpPr>
          <p:nvPr>
            <p:ph type="sldNum" sz="quarter" idx="10"/>
          </p:nvPr>
        </p:nvSpPr>
        <p:spPr>
          <a:ln/>
        </p:spPr>
        <p:txBody>
          <a:bodyPr/>
          <a:lstStyle>
            <a:lvl1pPr>
              <a:defRPr/>
            </a:lvl1pPr>
          </a:lstStyle>
          <a:p>
            <a:pPr>
              <a:defRPr/>
            </a:pPr>
            <a:fld id="{6BFD7F85-F4D4-4B5A-BA27-65640DFDEFB4}"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pPr>
              <a:defRPr/>
            </a:pPr>
            <a:fld id="{E1B66429-AB03-4CC5-9873-35C3BCE0FE4B}"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0"/>
          <p:cNvSpPr>
            <a:spLocks noGrp="1" noChangeArrowheads="1"/>
          </p:cNvSpPr>
          <p:nvPr>
            <p:ph type="sldNum" sz="quarter" idx="10"/>
          </p:nvPr>
        </p:nvSpPr>
        <p:spPr>
          <a:ln/>
        </p:spPr>
        <p:txBody>
          <a:bodyPr/>
          <a:lstStyle>
            <a:lvl1pPr>
              <a:defRPr/>
            </a:lvl1pPr>
          </a:lstStyle>
          <a:p>
            <a:pPr>
              <a:defRPr/>
            </a:pPr>
            <a:fld id="{F78A8524-563E-47C4-88BD-A39512BD1316}"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0"/>
          <p:cNvSpPr>
            <a:spLocks noGrp="1" noChangeArrowheads="1"/>
          </p:cNvSpPr>
          <p:nvPr>
            <p:ph type="sldNum" sz="quarter" idx="10"/>
          </p:nvPr>
        </p:nvSpPr>
        <p:spPr>
          <a:ln/>
        </p:spPr>
        <p:txBody>
          <a:bodyPr/>
          <a:lstStyle>
            <a:lvl1pPr>
              <a:defRPr/>
            </a:lvl1pPr>
          </a:lstStyle>
          <a:p>
            <a:pPr>
              <a:defRPr/>
            </a:pPr>
            <a:fld id="{6226B839-CCFC-4104-A893-589C0343A4D6}"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99" name="Rectangle 59"/>
          <p:cNvSpPr>
            <a:spLocks noChangeArrowheads="1"/>
          </p:cNvSpPr>
          <p:nvPr userDrawn="1"/>
        </p:nvSpPr>
        <p:spPr bwMode="auto">
          <a:xfrm>
            <a:off x="0" y="6477000"/>
            <a:ext cx="9144000" cy="381000"/>
          </a:xfrm>
          <a:prstGeom prst="rect">
            <a:avLst/>
          </a:prstGeom>
          <a:solidFill>
            <a:schemeClr val="tx2"/>
          </a:solidFill>
          <a:ln w="9525" algn="ctr">
            <a:solidFill>
              <a:schemeClr val="tx1"/>
            </a:solidFill>
            <a:miter lim="800000"/>
            <a:headEnd/>
            <a:tailEnd/>
          </a:ln>
          <a:effectLst/>
        </p:spPr>
        <p:txBody>
          <a:bodyPr wrap="none" anchor="ctr"/>
          <a:lstStyle/>
          <a:p>
            <a:pPr algn="ctr">
              <a:defRPr/>
            </a:pPr>
            <a:endParaRPr lang="en-US">
              <a:latin typeface="Arial" charset="0"/>
            </a:endParaRPr>
          </a:p>
        </p:txBody>
      </p:sp>
      <p:sp>
        <p:nvSpPr>
          <p:cNvPr id="1029" name="Rectangle 43"/>
          <p:cNvSpPr>
            <a:spLocks noGrp="1" noChangeArrowheads="1"/>
          </p:cNvSpPr>
          <p:nvPr>
            <p:ph type="body" idx="1"/>
          </p:nvPr>
        </p:nvSpPr>
        <p:spPr bwMode="auto">
          <a:xfrm>
            <a:off x="152400" y="914400"/>
            <a:ext cx="88392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FFFFE5"/>
                </a:solidFill>
                <a:latin typeface="Arial" charset="0"/>
              </a:defRPr>
            </a:lvl1pPr>
          </a:lstStyle>
          <a:p>
            <a:pPr>
              <a:defRPr/>
            </a:pPr>
            <a:fld id="{C0F73070-5A6E-496E-8584-A60010C5E97F}" type="slidenum">
              <a:rPr lang="tr-TR"/>
              <a:pPr>
                <a:defRPr/>
              </a:pPr>
              <a:t>‹#›</a:t>
            </a:fld>
            <a:endParaRPr lang="tr-TR"/>
          </a:p>
        </p:txBody>
      </p:sp>
      <p:pic>
        <p:nvPicPr>
          <p:cNvPr id="1031" name="Picture 52" descr="banner_top"/>
          <p:cNvPicPr>
            <a:picLocks noChangeAspect="1" noChangeArrowheads="1"/>
          </p:cNvPicPr>
          <p:nvPr userDrawn="1"/>
        </p:nvPicPr>
        <p:blipFill>
          <a:blip r:embed="rId14"/>
          <a:srcRect/>
          <a:stretch>
            <a:fillRect/>
          </a:stretch>
        </p:blipFill>
        <p:spPr bwMode="auto">
          <a:xfrm>
            <a:off x="0" y="0"/>
            <a:ext cx="9144000" cy="76200"/>
          </a:xfrm>
          <a:prstGeom prst="rect">
            <a:avLst/>
          </a:prstGeom>
          <a:noFill/>
          <a:ln w="9525">
            <a:noFill/>
            <a:miter lim="800000"/>
            <a:headEnd/>
            <a:tailEnd/>
          </a:ln>
        </p:spPr>
      </p:pic>
      <p:sp>
        <p:nvSpPr>
          <p:cNvPr id="35893" name="Rectangle 53"/>
          <p:cNvSpPr>
            <a:spLocks noChangeArrowheads="1"/>
          </p:cNvSpPr>
          <p:nvPr userDrawn="1"/>
        </p:nvSpPr>
        <p:spPr bwMode="auto">
          <a:xfrm>
            <a:off x="0" y="0"/>
            <a:ext cx="9144000" cy="762000"/>
          </a:xfrm>
          <a:prstGeom prst="rect">
            <a:avLst/>
          </a:prstGeom>
          <a:gradFill rotWithShape="1">
            <a:gsLst>
              <a:gs pos="0">
                <a:srgbClr val="660000"/>
              </a:gs>
              <a:gs pos="100000">
                <a:schemeClr val="tx1"/>
              </a:gs>
            </a:gsLst>
            <a:lin ang="0" scaled="1"/>
          </a:gradFill>
          <a:ln w="9525" algn="ctr">
            <a:solidFill>
              <a:schemeClr val="tx1"/>
            </a:solidFill>
            <a:miter lim="800000"/>
            <a:headEnd/>
            <a:tailEnd/>
          </a:ln>
          <a:effectLst/>
        </p:spPr>
        <p:txBody>
          <a:bodyPr wrap="none" anchor="ctr"/>
          <a:lstStyle/>
          <a:p>
            <a:pPr algn="ctr">
              <a:defRPr/>
            </a:pPr>
            <a:endParaRPr lang="en-US">
              <a:latin typeface="Arial" charset="0"/>
            </a:endParaRPr>
          </a:p>
        </p:txBody>
      </p:sp>
      <p:sp>
        <p:nvSpPr>
          <p:cNvPr id="1033" name="Rectangle 45"/>
          <p:cNvSpPr>
            <a:spLocks noGrp="1" noChangeArrowheads="1"/>
          </p:cNvSpPr>
          <p:nvPr>
            <p:ph type="title"/>
          </p:nvPr>
        </p:nvSpPr>
        <p:spPr bwMode="auto">
          <a:xfrm>
            <a:off x="152400" y="106363"/>
            <a:ext cx="7848600" cy="579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a:t>
            </a:r>
          </a:p>
        </p:txBody>
      </p:sp>
      <p:graphicFrame>
        <p:nvGraphicFramePr>
          <p:cNvPr id="1026" name="Object 63"/>
          <p:cNvGraphicFramePr>
            <a:graphicFrameLocks noChangeAspect="1"/>
          </p:cNvGraphicFramePr>
          <p:nvPr/>
        </p:nvGraphicFramePr>
        <p:xfrm>
          <a:off x="228600" y="6172200"/>
          <a:ext cx="685800" cy="685800"/>
        </p:xfrm>
        <a:graphic>
          <a:graphicData uri="http://schemas.openxmlformats.org/presentationml/2006/ole">
            <p:oleObj spid="_x0000_s1026" name="Photo Editor Photo" r:id="rId15" imgW="952633" imgH="952633" progId="">
              <p:embed/>
            </p:oleObj>
          </a:graphicData>
        </a:graphic>
      </p:graphicFrame>
      <p:pic>
        <p:nvPicPr>
          <p:cNvPr id="1034" name="Picture 65"/>
          <p:cNvPicPr>
            <a:picLocks noChangeAspect="1" noChangeArrowheads="1"/>
          </p:cNvPicPr>
          <p:nvPr userDrawn="1"/>
        </p:nvPicPr>
        <p:blipFill>
          <a:blip r:embed="rId16"/>
          <a:srcRect/>
          <a:stretch>
            <a:fillRect/>
          </a:stretch>
        </p:blipFill>
        <p:spPr bwMode="auto">
          <a:xfrm>
            <a:off x="8001000" y="76200"/>
            <a:ext cx="1057275" cy="571500"/>
          </a:xfrm>
          <a:prstGeom prst="rect">
            <a:avLst/>
          </a:prstGeom>
          <a:noFill/>
          <a:ln w="9525">
            <a:noFill/>
            <a:miter lim="800000"/>
            <a:headEnd/>
            <a:tailEnd/>
          </a:ln>
        </p:spPr>
      </p:pic>
      <p:sp>
        <p:nvSpPr>
          <p:cNvPr id="35908" name="Text Box 68"/>
          <p:cNvSpPr txBox="1">
            <a:spLocks noChangeArrowheads="1"/>
          </p:cNvSpPr>
          <p:nvPr userDrawn="1"/>
        </p:nvSpPr>
        <p:spPr bwMode="auto">
          <a:xfrm>
            <a:off x="838200" y="6537325"/>
            <a:ext cx="2895600" cy="260350"/>
          </a:xfrm>
          <a:prstGeom prst="rect">
            <a:avLst/>
          </a:prstGeom>
          <a:noFill/>
          <a:ln w="9525" algn="ctr">
            <a:noFill/>
            <a:miter lim="800000"/>
            <a:headEnd/>
            <a:tailEnd/>
          </a:ln>
          <a:effectLst/>
        </p:spPr>
        <p:txBody>
          <a:bodyPr>
            <a:spAutoFit/>
          </a:bodyPr>
          <a:lstStyle/>
          <a:p>
            <a:pPr algn="ctr">
              <a:spcBef>
                <a:spcPct val="50000"/>
              </a:spcBef>
              <a:defRPr/>
            </a:pPr>
            <a:r>
              <a:rPr lang="tr-TR" sz="1100" b="1">
                <a:solidFill>
                  <a:schemeClr val="bg1"/>
                </a:solidFill>
                <a:latin typeface="Arial" charset="0"/>
                <a:ea typeface="Batang" pitchFamily="18" charset="-127"/>
              </a:rPr>
              <a:t>GYTE - Bilgisayar Mühendisliği Bölümü</a:t>
            </a:r>
          </a:p>
        </p:txBody>
      </p:sp>
      <p:sp>
        <p:nvSpPr>
          <p:cNvPr id="35909" name="Rectangle 69"/>
          <p:cNvSpPr>
            <a:spLocks noChangeArrowheads="1"/>
          </p:cNvSpPr>
          <p:nvPr/>
        </p:nvSpPr>
        <p:spPr bwMode="auto">
          <a:xfrm>
            <a:off x="4114800" y="6553200"/>
            <a:ext cx="4191000" cy="304800"/>
          </a:xfrm>
          <a:prstGeom prst="rect">
            <a:avLst/>
          </a:prstGeom>
          <a:noFill/>
          <a:ln w="9525" algn="ctr">
            <a:noFill/>
            <a:miter lim="800000"/>
            <a:headEnd/>
            <a:tailEnd/>
          </a:ln>
          <a:effectLst/>
        </p:spPr>
        <p:txBody>
          <a:bodyPr/>
          <a:lstStyle/>
          <a:p>
            <a:pPr>
              <a:defRPr/>
            </a:pPr>
            <a:endParaRPr lang="tr-TR" sz="1000" dirty="0">
              <a:solidFill>
                <a:srgbClr val="FFFFE5"/>
              </a:solidFill>
              <a:latin typeface="Arial" charset="0"/>
            </a:endParaRPr>
          </a:p>
        </p:txBody>
      </p:sp>
    </p:spTree>
  </p:cSld>
  <p:clrMap bg1="lt1" tx1="dk1" bg2="lt2" tx2="dk2" accent1="accent1" accent2="accent2" accent3="accent3" accent4="accent4" accent5="accent5" accent6="accent6" hlink="hlink" folHlink="folHlink"/>
  <p:sldLayoutIdLst>
    <p:sldLayoutId id="2147483890"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DDDDDD"/>
          </a:solidFill>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sabanciuniv.edu/tr/anasayfa/anasayfa.php" TargetMode="External"/><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rn.com/abstract=342798" TargetMode="External"/><Relationship Id="rId2" Type="http://schemas.openxmlformats.org/officeDocument/2006/relationships/hyperlink" Target="http://www.bsys.monash.edu.au/people/cphu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mec.cf.ac.uk/~scegr2/pub/DMI556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04800" y="1273175"/>
            <a:ext cx="8686800" cy="2308225"/>
          </a:xfrm>
        </p:spPr>
        <p:txBody>
          <a:bodyPr/>
          <a:lstStyle/>
          <a:p>
            <a:pPr eaLnBrk="1" hangingPunct="1"/>
            <a:r>
              <a:rPr lang="tr-TR" sz="3600" b="1" smtClean="0"/>
              <a:t>Sağlık Sigortası Geri Ödemelerinde Kuraldışı Davranış Tespiti</a:t>
            </a:r>
            <a:br>
              <a:rPr lang="tr-TR" sz="3600" b="1" smtClean="0"/>
            </a:br>
            <a:r>
              <a:rPr lang="tr-TR" sz="3600" b="1" smtClean="0"/>
              <a:t/>
            </a:r>
            <a:br>
              <a:rPr lang="tr-TR" sz="3600" b="1" smtClean="0"/>
            </a:br>
            <a:endParaRPr lang="tr-TR" sz="2800" smtClean="0"/>
          </a:p>
        </p:txBody>
      </p:sp>
      <p:sp>
        <p:nvSpPr>
          <p:cNvPr id="4099" name="Rectangle 3"/>
          <p:cNvSpPr>
            <a:spLocks noGrp="1" noChangeArrowheads="1"/>
          </p:cNvSpPr>
          <p:nvPr>
            <p:ph type="subTitle" idx="1"/>
          </p:nvPr>
        </p:nvSpPr>
        <p:spPr>
          <a:xfrm>
            <a:off x="1371600" y="3276600"/>
            <a:ext cx="6400800" cy="2971800"/>
          </a:xfrm>
        </p:spPr>
        <p:txBody>
          <a:bodyPr/>
          <a:lstStyle/>
          <a:p>
            <a:pPr eaLnBrk="1" hangingPunct="1">
              <a:lnSpc>
                <a:spcPct val="80000"/>
              </a:lnSpc>
            </a:pPr>
            <a:r>
              <a:rPr lang="tr-TR" sz="2400" smtClean="0"/>
              <a:t>Aktör, Metâ ve Ağ Odaklı Proaktif Model</a:t>
            </a:r>
          </a:p>
          <a:p>
            <a:pPr eaLnBrk="1" hangingPunct="1">
              <a:lnSpc>
                <a:spcPct val="80000"/>
              </a:lnSpc>
            </a:pPr>
            <a:endParaRPr lang="tr-TR" sz="1400" smtClean="0"/>
          </a:p>
          <a:p>
            <a:pPr eaLnBrk="1" hangingPunct="1">
              <a:lnSpc>
                <a:spcPct val="80000"/>
              </a:lnSpc>
            </a:pPr>
            <a:endParaRPr lang="tr-TR" sz="1400" smtClean="0"/>
          </a:p>
          <a:p>
            <a:pPr eaLnBrk="1" hangingPunct="1">
              <a:lnSpc>
                <a:spcPct val="80000"/>
              </a:lnSpc>
            </a:pPr>
            <a:endParaRPr lang="tr-TR" sz="1400" smtClean="0"/>
          </a:p>
          <a:p>
            <a:pPr eaLnBrk="1" hangingPunct="1">
              <a:lnSpc>
                <a:spcPct val="80000"/>
              </a:lnSpc>
            </a:pPr>
            <a:r>
              <a:rPr lang="tr-TR" sz="1600" b="1" smtClean="0"/>
              <a:t>İlker KÖSE (GYTE, Promed, Tepe International)</a:t>
            </a:r>
          </a:p>
          <a:p>
            <a:pPr eaLnBrk="1" hangingPunct="1">
              <a:lnSpc>
                <a:spcPct val="80000"/>
              </a:lnSpc>
            </a:pPr>
            <a:r>
              <a:rPr lang="tr-TR" sz="1600" b="1" smtClean="0"/>
              <a:t>Yrd. Doç. Dr. Mehmet GÖKTÜRK (GYTE)</a:t>
            </a:r>
          </a:p>
          <a:p>
            <a:pPr eaLnBrk="1" hangingPunct="1">
              <a:lnSpc>
                <a:spcPct val="80000"/>
              </a:lnSpc>
            </a:pPr>
            <a:r>
              <a:rPr lang="tr-TR" sz="1600" b="1" smtClean="0"/>
              <a:t>Yrd. Doç. Dr. Kemal KILIÇ (Sabancı Üniversitesi)</a:t>
            </a:r>
          </a:p>
          <a:p>
            <a:pPr eaLnBrk="1" hangingPunct="1">
              <a:lnSpc>
                <a:spcPct val="80000"/>
              </a:lnSpc>
            </a:pPr>
            <a:endParaRPr lang="tr-TR" sz="2000" b="1" smtClean="0"/>
          </a:p>
          <a:p>
            <a:pPr eaLnBrk="1" hangingPunct="1">
              <a:lnSpc>
                <a:spcPct val="80000"/>
              </a:lnSpc>
            </a:pPr>
            <a:endParaRPr lang="tr-TR" sz="1600" b="1" smtClean="0"/>
          </a:p>
          <a:p>
            <a:pPr eaLnBrk="1" hangingPunct="1">
              <a:lnSpc>
                <a:spcPct val="80000"/>
              </a:lnSpc>
            </a:pPr>
            <a:r>
              <a:rPr lang="tr-TR" sz="1600" b="1" smtClean="0"/>
              <a:t>Yöneylem Araştırması ve Endüstri Mühendisliği </a:t>
            </a:r>
          </a:p>
          <a:p>
            <a:pPr eaLnBrk="1" hangingPunct="1">
              <a:lnSpc>
                <a:spcPct val="80000"/>
              </a:lnSpc>
            </a:pPr>
            <a:r>
              <a:rPr lang="tr-TR" sz="1600" b="1" smtClean="0"/>
              <a:t>30. Ulusal Kongresi</a:t>
            </a:r>
          </a:p>
          <a:p>
            <a:pPr eaLnBrk="1" hangingPunct="1">
              <a:lnSpc>
                <a:spcPct val="80000"/>
              </a:lnSpc>
            </a:pPr>
            <a:r>
              <a:rPr lang="tr-TR" sz="1800" b="1" smtClean="0"/>
              <a:t>1 Temmuz 2010</a:t>
            </a:r>
            <a:endParaRPr lang="tr-TR" sz="1800" b="1" smtClean="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09D49D91-383A-47C0-8A5A-6688EA7BC313}" type="slidenum">
              <a:rPr lang="tr-TR" sz="1200" b="1" smtClean="0">
                <a:latin typeface="Arial" pitchFamily="34" charset="0"/>
              </a:rPr>
              <a:pPr/>
              <a:t>10</a:t>
            </a:fld>
            <a:endParaRPr lang="tr-TR" sz="12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Önerilen Model: Aktör, Metâ ve Ağ Odaklı Proaktif Model</a:t>
            </a:r>
          </a:p>
        </p:txBody>
      </p:sp>
      <p:sp>
        <p:nvSpPr>
          <p:cNvPr id="13316"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Paydaşlar</a:t>
            </a:r>
            <a:endParaRPr lang="tr-TR" sz="2400" smtClean="0"/>
          </a:p>
        </p:txBody>
      </p:sp>
      <p:sp>
        <p:nvSpPr>
          <p:cNvPr id="13317"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904875" lvl="1" indent="-447675">
              <a:lnSpc>
                <a:spcPct val="80000"/>
              </a:lnSpc>
              <a:spcBef>
                <a:spcPct val="20000"/>
              </a:spcBef>
              <a:buFontTx/>
              <a:buChar char="•"/>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buFontTx/>
              <a:buChar char="•"/>
              <a:defRPr/>
            </a:pPr>
            <a:endParaRPr lang="tr-TR" sz="2400" kern="0" dirty="0">
              <a:latin typeface="+mn-lt"/>
            </a:endParaRPr>
          </a:p>
        </p:txBody>
      </p:sp>
      <p:pic>
        <p:nvPicPr>
          <p:cNvPr id="11" name="Picture 2" descr="Sabancy Üniversitesi">
            <a:hlinkClick r:id="rId3"/>
          </p:cNvPr>
          <p:cNvPicPr>
            <a:picLocks noChangeAspect="1" noChangeArrowheads="1"/>
          </p:cNvPicPr>
          <p:nvPr/>
        </p:nvPicPr>
        <p:blipFill>
          <a:blip r:embed="rId4"/>
          <a:srcRect/>
          <a:stretch>
            <a:fillRect/>
          </a:stretch>
        </p:blipFill>
        <p:spPr bwMode="auto">
          <a:xfrm>
            <a:off x="6132513" y="2743200"/>
            <a:ext cx="2401887" cy="1023938"/>
          </a:xfrm>
          <a:prstGeom prst="rect">
            <a:avLst/>
          </a:prstGeom>
          <a:noFill/>
          <a:ln w="9525">
            <a:noFill/>
            <a:miter lim="800000"/>
            <a:headEnd/>
            <a:tailEnd/>
          </a:ln>
        </p:spPr>
      </p:pic>
      <p:pic>
        <p:nvPicPr>
          <p:cNvPr id="12" name="11 Resim" descr="Tepe Logo.JPG"/>
          <p:cNvPicPr>
            <a:picLocks noChangeAspect="1"/>
          </p:cNvPicPr>
          <p:nvPr/>
        </p:nvPicPr>
        <p:blipFill>
          <a:blip r:embed="rId5"/>
          <a:srcRect/>
          <a:stretch>
            <a:fillRect/>
          </a:stretch>
        </p:blipFill>
        <p:spPr bwMode="auto">
          <a:xfrm>
            <a:off x="473075" y="2738438"/>
            <a:ext cx="2454275" cy="1071562"/>
          </a:xfrm>
          <a:prstGeom prst="rect">
            <a:avLst/>
          </a:prstGeom>
          <a:noFill/>
          <a:ln w="9525">
            <a:noFill/>
            <a:miter lim="800000"/>
            <a:headEnd/>
            <a:tailEnd/>
          </a:ln>
        </p:spPr>
      </p:pic>
      <p:pic>
        <p:nvPicPr>
          <p:cNvPr id="13" name="Picture 2" descr="E:\PROMED\Doc\logo.gif"/>
          <p:cNvPicPr>
            <a:picLocks noChangeAspect="1" noChangeArrowheads="1"/>
          </p:cNvPicPr>
          <p:nvPr/>
        </p:nvPicPr>
        <p:blipFill>
          <a:blip r:embed="rId6"/>
          <a:srcRect/>
          <a:stretch>
            <a:fillRect/>
          </a:stretch>
        </p:blipFill>
        <p:spPr bwMode="auto">
          <a:xfrm>
            <a:off x="3157538" y="1447800"/>
            <a:ext cx="2938462" cy="1062038"/>
          </a:xfrm>
          <a:prstGeom prst="rect">
            <a:avLst/>
          </a:prstGeom>
          <a:noFill/>
          <a:ln w="9525">
            <a:noFill/>
            <a:miter lim="800000"/>
            <a:headEnd/>
            <a:tailEnd/>
          </a:ln>
        </p:spPr>
      </p:pic>
      <p:sp>
        <p:nvSpPr>
          <p:cNvPr id="14" name="1 Başlık"/>
          <p:cNvSpPr txBox="1">
            <a:spLocks/>
          </p:cNvSpPr>
          <p:nvPr/>
        </p:nvSpPr>
        <p:spPr bwMode="auto">
          <a:xfrm>
            <a:off x="1447800" y="5029200"/>
            <a:ext cx="6553200" cy="914400"/>
          </a:xfrm>
          <a:prstGeom prst="rect">
            <a:avLst/>
          </a:prstGeom>
          <a:noFill/>
          <a:ln w="9525">
            <a:noFill/>
            <a:miter lim="800000"/>
            <a:headEnd/>
            <a:tailEnd/>
          </a:ln>
        </p:spPr>
        <p:txBody>
          <a:bodyPr anchor="ctr">
            <a:normAutofit fontScale="60000" lnSpcReduction="20000"/>
          </a:bodyPr>
          <a:lstStyle/>
          <a:p>
            <a:pPr algn="ctr" eaLnBrk="0" hangingPunct="0">
              <a:defRPr/>
            </a:pPr>
            <a:r>
              <a:rPr lang="tr-TR" sz="3100" kern="0" dirty="0">
                <a:latin typeface="+mj-lt"/>
                <a:ea typeface="+mj-ea"/>
                <a:cs typeface="+mj-cs"/>
              </a:rPr>
              <a:t>3090145 – TEYDEB</a:t>
            </a:r>
            <a:r>
              <a:rPr lang="tr-TR" sz="4000" kern="0" dirty="0">
                <a:latin typeface="+mj-lt"/>
                <a:ea typeface="+mj-ea"/>
                <a:cs typeface="+mj-cs"/>
              </a:rPr>
              <a:t/>
            </a:r>
            <a:br>
              <a:rPr lang="tr-TR" sz="4000" kern="0" dirty="0">
                <a:latin typeface="+mj-lt"/>
                <a:ea typeface="+mj-ea"/>
                <a:cs typeface="+mj-cs"/>
              </a:rPr>
            </a:br>
            <a:r>
              <a:rPr lang="tr-TR" sz="4000" kern="0" dirty="0">
                <a:latin typeface="+mj-lt"/>
                <a:ea typeface="+mj-ea"/>
                <a:cs typeface="+mj-cs"/>
              </a:rPr>
              <a:t>“Sağlık Geri Ödeme Sistemlerinde Kuraldışı Davranışların Tespiti”</a:t>
            </a:r>
            <a:endParaRPr lang="tr-TR" sz="4400" kern="0" dirty="0">
              <a:latin typeface="+mj-lt"/>
              <a:ea typeface="+mj-ea"/>
              <a:cs typeface="+mj-cs"/>
            </a:endParaRPr>
          </a:p>
        </p:txBody>
      </p:sp>
      <p:sp>
        <p:nvSpPr>
          <p:cNvPr id="13323" name="Rectangle 2"/>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endParaRPr lang="tr-TR"/>
          </a:p>
        </p:txBody>
      </p:sp>
      <p:pic>
        <p:nvPicPr>
          <p:cNvPr id="57347" name="Picture 3"/>
          <p:cNvPicPr>
            <a:picLocks noChangeAspect="1" noChangeArrowheads="1"/>
          </p:cNvPicPr>
          <p:nvPr/>
        </p:nvPicPr>
        <p:blipFill>
          <a:blip r:embed="rId7"/>
          <a:srcRect/>
          <a:stretch>
            <a:fillRect/>
          </a:stretch>
        </p:blipFill>
        <p:spPr bwMode="auto">
          <a:xfrm>
            <a:off x="685800" y="4495800"/>
            <a:ext cx="1049338" cy="1400175"/>
          </a:xfrm>
          <a:prstGeom prst="rect">
            <a:avLst/>
          </a:prstGeom>
          <a:noFill/>
          <a:ln w="9525">
            <a:noFill/>
            <a:miter lim="800000"/>
            <a:headEnd/>
            <a:tailEnd/>
          </a:ln>
        </p:spPr>
      </p:pic>
      <p:pic>
        <p:nvPicPr>
          <p:cNvPr id="17" name="16 Resim" descr="AnadoluSigorta_logo.bmp"/>
          <p:cNvPicPr>
            <a:picLocks noChangeAspect="1"/>
          </p:cNvPicPr>
          <p:nvPr/>
        </p:nvPicPr>
        <p:blipFill>
          <a:blip r:embed="rId8"/>
          <a:srcRect/>
          <a:stretch>
            <a:fillRect/>
          </a:stretch>
        </p:blipFill>
        <p:spPr bwMode="auto">
          <a:xfrm>
            <a:off x="3619500" y="3962400"/>
            <a:ext cx="2019300" cy="60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heckerboard(across)">
                                      <p:cBhvr>
                                        <p:cTn id="16" dur="500"/>
                                        <p:tgtEl>
                                          <p:spTgt spid="13"/>
                                        </p:tgtEl>
                                      </p:cBhvr>
                                    </p:animEffect>
                                  </p:childTnLst>
                                </p:cTn>
                              </p:par>
                            </p:childTnLst>
                          </p:cTn>
                        </p:par>
                        <p:par>
                          <p:cTn id="17" fill="hold">
                            <p:stCondLst>
                              <p:cond delay="500"/>
                            </p:stCondLst>
                            <p:childTnLst>
                              <p:par>
                                <p:cTn id="18" presetID="5" presetClass="entr" presetSubtype="1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heckerboard(across)">
                                      <p:cBhvr>
                                        <p:cTn id="20" dur="500"/>
                                        <p:tgtEl>
                                          <p:spTgt spid="12"/>
                                        </p:tgtEl>
                                      </p:cBhvr>
                                    </p:animEffect>
                                  </p:childTnLst>
                                </p:cTn>
                              </p:par>
                            </p:childTnLst>
                          </p:cTn>
                        </p:par>
                        <p:par>
                          <p:cTn id="21" fill="hold">
                            <p:stCondLst>
                              <p:cond delay="1000"/>
                            </p:stCondLst>
                            <p:childTnLst>
                              <p:par>
                                <p:cTn id="22" presetID="5" presetClass="entr" presetSubtype="1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childTnLst>
                          </p:cTn>
                        </p:par>
                        <p:par>
                          <p:cTn id="25" fill="hold">
                            <p:stCondLst>
                              <p:cond delay="1500"/>
                            </p:stCondLst>
                            <p:childTnLst>
                              <p:par>
                                <p:cTn id="26" presetID="5" presetClass="entr" presetSubtype="1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checkerboard(across)">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1A3756D7-8BDA-458A-B4F6-C6D120B5CA1B}" type="slidenum">
              <a:rPr lang="tr-TR" sz="1100" b="1" smtClean="0">
                <a:latin typeface="Arial" pitchFamily="34" charset="0"/>
              </a:rPr>
              <a:pPr/>
              <a:t>11</a:t>
            </a:fld>
            <a:endParaRPr lang="tr-TR" sz="11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Önerilen Model: Aktör, Metâ ve Ağ Odaklı Proaktif Model</a:t>
            </a:r>
          </a:p>
        </p:txBody>
      </p:sp>
      <p:sp>
        <p:nvSpPr>
          <p:cNvPr id="14340"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Çalışmanın Aşamaları</a:t>
            </a:r>
            <a:endParaRPr lang="tr-TR" sz="2400" smtClean="0"/>
          </a:p>
        </p:txBody>
      </p:sp>
      <p:sp>
        <p:nvSpPr>
          <p:cNvPr id="14341"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904875" lvl="1" indent="-447675">
              <a:lnSpc>
                <a:spcPct val="80000"/>
              </a:lnSpc>
              <a:spcBef>
                <a:spcPct val="20000"/>
              </a:spcBef>
              <a:buFontTx/>
              <a:buChar char="•"/>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buFontTx/>
              <a:buChar char="•"/>
              <a:defRPr/>
            </a:pPr>
            <a:endParaRPr lang="tr-TR" sz="2400" kern="0" dirty="0">
              <a:latin typeface="+mn-lt"/>
            </a:endParaRPr>
          </a:p>
        </p:txBody>
      </p:sp>
      <p:graphicFrame>
        <p:nvGraphicFramePr>
          <p:cNvPr id="9" name="8 Diyagram"/>
          <p:cNvGraphicFramePr/>
          <p:nvPr/>
        </p:nvGraphicFramePr>
        <p:xfrm>
          <a:off x="102472" y="1397000"/>
          <a:ext cx="89154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dgm id="{6462F610-5D65-4957-ADCF-9BCAB3A7E7CD}"/>
                                            </p:graphicEl>
                                          </p:spTgt>
                                        </p:tgtEl>
                                        <p:attrNameLst>
                                          <p:attrName>style.visibility</p:attrName>
                                        </p:attrNameLst>
                                      </p:cBhvr>
                                      <p:to>
                                        <p:strVal val="visible"/>
                                      </p:to>
                                    </p:set>
                                    <p:animEffect transition="in" filter="wipe(left)">
                                      <p:cBhvr>
                                        <p:cTn id="7" dur="500"/>
                                        <p:tgtEl>
                                          <p:spTgt spid="9">
                                            <p:graphicEl>
                                              <a:dgm id="{6462F610-5D65-4957-ADCF-9BCAB3A7E7C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dgm id="{0EBAFEE0-981D-4E00-B3FA-066214B9FD5B}"/>
                                            </p:graphicEl>
                                          </p:spTgt>
                                        </p:tgtEl>
                                        <p:attrNameLst>
                                          <p:attrName>style.visibility</p:attrName>
                                        </p:attrNameLst>
                                      </p:cBhvr>
                                      <p:to>
                                        <p:strVal val="visible"/>
                                      </p:to>
                                    </p:set>
                                    <p:animEffect transition="in" filter="wipe(left)">
                                      <p:cBhvr>
                                        <p:cTn id="11" dur="500"/>
                                        <p:tgtEl>
                                          <p:spTgt spid="9">
                                            <p:graphicEl>
                                              <a:dgm id="{0EBAFEE0-981D-4E00-B3FA-066214B9FD5B}"/>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graphicEl>
                                              <a:dgm id="{F6B0DA28-7CFD-44FE-AB48-818201BB702E}"/>
                                            </p:graphicEl>
                                          </p:spTgt>
                                        </p:tgtEl>
                                        <p:attrNameLst>
                                          <p:attrName>style.visibility</p:attrName>
                                        </p:attrNameLst>
                                      </p:cBhvr>
                                      <p:to>
                                        <p:strVal val="visible"/>
                                      </p:to>
                                    </p:set>
                                    <p:animEffect transition="in" filter="wipe(left)">
                                      <p:cBhvr>
                                        <p:cTn id="16" dur="500"/>
                                        <p:tgtEl>
                                          <p:spTgt spid="9">
                                            <p:graphicEl>
                                              <a:dgm id="{F6B0DA28-7CFD-44FE-AB48-818201BB702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graphicEl>
                                              <a:dgm id="{63C4116A-4E7F-47C1-B617-881663679F9A}"/>
                                            </p:graphicEl>
                                          </p:spTgt>
                                        </p:tgtEl>
                                        <p:attrNameLst>
                                          <p:attrName>style.visibility</p:attrName>
                                        </p:attrNameLst>
                                      </p:cBhvr>
                                      <p:to>
                                        <p:strVal val="visible"/>
                                      </p:to>
                                    </p:set>
                                    <p:animEffect transition="in" filter="wipe(left)">
                                      <p:cBhvr>
                                        <p:cTn id="20" dur="500"/>
                                        <p:tgtEl>
                                          <p:spTgt spid="9">
                                            <p:graphicEl>
                                              <a:dgm id="{63C4116A-4E7F-47C1-B617-881663679F9A}"/>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graphicEl>
                                              <a:dgm id="{C601AF4D-B695-4F32-BC01-9BA650551416}"/>
                                            </p:graphicEl>
                                          </p:spTgt>
                                        </p:tgtEl>
                                        <p:attrNameLst>
                                          <p:attrName>style.visibility</p:attrName>
                                        </p:attrNameLst>
                                      </p:cBhvr>
                                      <p:to>
                                        <p:strVal val="visible"/>
                                      </p:to>
                                    </p:set>
                                    <p:animEffect transition="in" filter="wipe(left)">
                                      <p:cBhvr>
                                        <p:cTn id="25" dur="500"/>
                                        <p:tgtEl>
                                          <p:spTgt spid="9">
                                            <p:graphicEl>
                                              <a:dgm id="{C601AF4D-B695-4F32-BC01-9BA65055141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
                                            <p:graphicEl>
                                              <a:dgm id="{CC6EBB48-38A1-42F7-9410-DE8311369D3D}"/>
                                            </p:graphicEl>
                                          </p:spTgt>
                                        </p:tgtEl>
                                        <p:attrNameLst>
                                          <p:attrName>style.visibility</p:attrName>
                                        </p:attrNameLst>
                                      </p:cBhvr>
                                      <p:to>
                                        <p:strVal val="visible"/>
                                      </p:to>
                                    </p:set>
                                    <p:animEffect transition="in" filter="wipe(left)">
                                      <p:cBhvr>
                                        <p:cTn id="29" dur="500"/>
                                        <p:tgtEl>
                                          <p:spTgt spid="9">
                                            <p:graphicEl>
                                              <a:dgm id="{CC6EBB48-38A1-42F7-9410-DE8311369D3D}"/>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graphicEl>
                                              <a:dgm id="{B3AA247A-FA02-4B1F-8F7B-7882420AA110}"/>
                                            </p:graphicEl>
                                          </p:spTgt>
                                        </p:tgtEl>
                                        <p:attrNameLst>
                                          <p:attrName>style.visibility</p:attrName>
                                        </p:attrNameLst>
                                      </p:cBhvr>
                                      <p:to>
                                        <p:strVal val="visible"/>
                                      </p:to>
                                    </p:set>
                                    <p:animEffect transition="in" filter="wipe(left)">
                                      <p:cBhvr>
                                        <p:cTn id="34" dur="500"/>
                                        <p:tgtEl>
                                          <p:spTgt spid="9">
                                            <p:graphicEl>
                                              <a:dgm id="{B3AA247A-FA02-4B1F-8F7B-7882420AA110}"/>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9">
                                            <p:graphicEl>
                                              <a:dgm id="{EB7AEDE9-48E2-4EEA-86ED-7F2DCEE6335C}"/>
                                            </p:graphicEl>
                                          </p:spTgt>
                                        </p:tgtEl>
                                        <p:attrNameLst>
                                          <p:attrName>style.visibility</p:attrName>
                                        </p:attrNameLst>
                                      </p:cBhvr>
                                      <p:to>
                                        <p:strVal val="visible"/>
                                      </p:to>
                                    </p:set>
                                    <p:animEffect transition="in" filter="wipe(left)">
                                      <p:cBhvr>
                                        <p:cTn id="38" dur="500"/>
                                        <p:tgtEl>
                                          <p:spTgt spid="9">
                                            <p:graphicEl>
                                              <a:dgm id="{EB7AEDE9-48E2-4EEA-86ED-7F2DCEE6335C}"/>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
                                            <p:graphicEl>
                                              <a:dgm id="{2D5F5349-A402-4828-B303-4178CC99A48A}"/>
                                            </p:graphicEl>
                                          </p:spTgt>
                                        </p:tgtEl>
                                        <p:attrNameLst>
                                          <p:attrName>style.visibility</p:attrName>
                                        </p:attrNameLst>
                                      </p:cBhvr>
                                      <p:to>
                                        <p:strVal val="visible"/>
                                      </p:to>
                                    </p:set>
                                    <p:animEffect transition="in" filter="wipe(left)">
                                      <p:cBhvr>
                                        <p:cTn id="43" dur="500"/>
                                        <p:tgtEl>
                                          <p:spTgt spid="9">
                                            <p:graphicEl>
                                              <a:dgm id="{2D5F5349-A402-4828-B303-4178CC99A48A}"/>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9">
                                            <p:graphicEl>
                                              <a:dgm id="{FEB4574F-E3FC-4DBC-950A-B9107966C6A2}"/>
                                            </p:graphicEl>
                                          </p:spTgt>
                                        </p:tgtEl>
                                        <p:attrNameLst>
                                          <p:attrName>style.visibility</p:attrName>
                                        </p:attrNameLst>
                                      </p:cBhvr>
                                      <p:to>
                                        <p:strVal val="visible"/>
                                      </p:to>
                                    </p:set>
                                    <p:animEffect transition="in" filter="wipe(left)">
                                      <p:cBhvr>
                                        <p:cTn id="47" dur="500"/>
                                        <p:tgtEl>
                                          <p:spTgt spid="9">
                                            <p:graphicEl>
                                              <a:dgm id="{FEB4574F-E3FC-4DBC-950A-B9107966C6A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EA2BA0C5-5AD6-44B8-AA72-5190477B1DE0}" type="slidenum">
              <a:rPr lang="tr-TR" sz="1100" b="1" smtClean="0">
                <a:latin typeface="Arial" pitchFamily="34" charset="0"/>
              </a:rPr>
              <a:pPr/>
              <a:t>12</a:t>
            </a:fld>
            <a:endParaRPr lang="tr-TR" sz="11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Önerilen Model: Aktör, Metâ ve Ağ Odaklı Proaktif Model</a:t>
            </a:r>
          </a:p>
        </p:txBody>
      </p:sp>
      <p:sp>
        <p:nvSpPr>
          <p:cNvPr id="15364" name="Rectangle 4"/>
          <p:cNvSpPr>
            <a:spLocks noGrp="1" noChangeArrowheads="1"/>
          </p:cNvSpPr>
          <p:nvPr>
            <p:ph type="body" sz="half" idx="1"/>
          </p:nvPr>
        </p:nvSpPr>
        <p:spPr>
          <a:xfrm>
            <a:off x="152400" y="762000"/>
            <a:ext cx="8610600" cy="533400"/>
          </a:xfrm>
        </p:spPr>
        <p:txBody>
          <a:bodyPr/>
          <a:lstStyle/>
          <a:p>
            <a:pPr marL="447675" indent="-447675" eaLnBrk="1" hangingPunct="1">
              <a:lnSpc>
                <a:spcPct val="80000"/>
              </a:lnSpc>
              <a:buFontTx/>
              <a:buNone/>
            </a:pPr>
            <a:r>
              <a:rPr lang="tr-TR" sz="2400" b="1" smtClean="0"/>
              <a:t>Metot: Tanımlama, Tespit ve Ağırlıklandırma</a:t>
            </a:r>
            <a:endParaRPr lang="tr-TR" sz="2400" smtClean="0"/>
          </a:p>
        </p:txBody>
      </p:sp>
      <p:sp>
        <p:nvSpPr>
          <p:cNvPr id="15365"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904875" lvl="1" indent="-447675">
              <a:lnSpc>
                <a:spcPct val="80000"/>
              </a:lnSpc>
              <a:spcBef>
                <a:spcPct val="20000"/>
              </a:spcBef>
              <a:buFontTx/>
              <a:buChar char="•"/>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buFontTx/>
              <a:buChar char="•"/>
              <a:defRPr/>
            </a:pPr>
            <a:endParaRPr lang="tr-TR" sz="2400" kern="0" dirty="0">
              <a:latin typeface="+mn-lt"/>
            </a:endParaRPr>
          </a:p>
        </p:txBody>
      </p:sp>
      <p:grpSp>
        <p:nvGrpSpPr>
          <p:cNvPr id="2" name="8 Grup"/>
          <p:cNvGrpSpPr>
            <a:grpSpLocks/>
          </p:cNvGrpSpPr>
          <p:nvPr/>
        </p:nvGrpSpPr>
        <p:grpSpPr bwMode="auto">
          <a:xfrm>
            <a:off x="338138" y="1419225"/>
            <a:ext cx="1071562" cy="4214813"/>
            <a:chOff x="338496" y="1419405"/>
            <a:chExt cx="1071570" cy="4214842"/>
          </a:xfrm>
        </p:grpSpPr>
        <p:sp>
          <p:nvSpPr>
            <p:cNvPr id="10" name="9 Dikdörtgen"/>
            <p:cNvSpPr/>
            <p:nvPr/>
          </p:nvSpPr>
          <p:spPr>
            <a:xfrm>
              <a:off x="338496" y="1419405"/>
              <a:ext cx="1071570" cy="42148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tr-TR" sz="1400" b="1" dirty="0">
                  <a:solidFill>
                    <a:schemeClr val="tx1"/>
                  </a:solidFill>
                </a:rPr>
                <a:t>Sahtecilik</a:t>
              </a:r>
              <a:endParaRPr lang="tr-TR" b="1" dirty="0">
                <a:solidFill>
                  <a:schemeClr val="tx1"/>
                </a:solidFill>
              </a:endParaRPr>
            </a:p>
          </p:txBody>
        </p:sp>
        <p:sp>
          <p:nvSpPr>
            <p:cNvPr id="11" name="10 Oval"/>
            <p:cNvSpPr/>
            <p:nvPr/>
          </p:nvSpPr>
          <p:spPr>
            <a:xfrm>
              <a:off x="786174" y="20131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12" name="11 Oval"/>
            <p:cNvSpPr/>
            <p:nvPr/>
          </p:nvSpPr>
          <p:spPr>
            <a:xfrm>
              <a:off x="786174" y="351333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13" name="12 Oval"/>
            <p:cNvSpPr/>
            <p:nvPr/>
          </p:nvSpPr>
          <p:spPr>
            <a:xfrm>
              <a:off x="786174" y="508496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grpSp>
      <p:grpSp>
        <p:nvGrpSpPr>
          <p:cNvPr id="3" name="13 Grup"/>
          <p:cNvGrpSpPr>
            <a:grpSpLocks/>
          </p:cNvGrpSpPr>
          <p:nvPr/>
        </p:nvGrpSpPr>
        <p:grpSpPr bwMode="auto">
          <a:xfrm>
            <a:off x="3338513" y="1139825"/>
            <a:ext cx="1285875" cy="4929188"/>
            <a:chOff x="3338892" y="1139774"/>
            <a:chExt cx="1285884" cy="4929222"/>
          </a:xfrm>
        </p:grpSpPr>
        <p:sp>
          <p:nvSpPr>
            <p:cNvPr id="15" name="14 Dikdörtgen"/>
            <p:cNvSpPr/>
            <p:nvPr/>
          </p:nvSpPr>
          <p:spPr>
            <a:xfrm>
              <a:off x="3338892" y="1139774"/>
              <a:ext cx="1285884" cy="49292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tr-TR" sz="1400" b="1" dirty="0">
                  <a:solidFill>
                    <a:schemeClr val="tx1"/>
                  </a:solidFill>
                </a:rPr>
                <a:t>Sahtecilik İzi</a:t>
              </a:r>
              <a:endParaRPr lang="tr-TR" b="1" dirty="0"/>
            </a:p>
          </p:txBody>
        </p:sp>
        <p:sp>
          <p:nvSpPr>
            <p:cNvPr id="16" name="15 Oval"/>
            <p:cNvSpPr/>
            <p:nvPr/>
          </p:nvSpPr>
          <p:spPr>
            <a:xfrm>
              <a:off x="3910396" y="1714453"/>
              <a:ext cx="142876" cy="160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17" name="16 Oval"/>
            <p:cNvSpPr/>
            <p:nvPr/>
          </p:nvSpPr>
          <p:spPr>
            <a:xfrm>
              <a:off x="3910396" y="2625684"/>
              <a:ext cx="142876" cy="160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18" name="17 Oval"/>
            <p:cNvSpPr/>
            <p:nvPr/>
          </p:nvSpPr>
          <p:spPr>
            <a:xfrm>
              <a:off x="3910396" y="5411766"/>
              <a:ext cx="142876" cy="16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19" name="18 Oval"/>
            <p:cNvSpPr/>
            <p:nvPr/>
          </p:nvSpPr>
          <p:spPr>
            <a:xfrm>
              <a:off x="3910396" y="3643279"/>
              <a:ext cx="142876" cy="16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20" name="19 Oval"/>
            <p:cNvSpPr/>
            <p:nvPr/>
          </p:nvSpPr>
          <p:spPr>
            <a:xfrm>
              <a:off x="3910396" y="4554511"/>
              <a:ext cx="142876" cy="16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grpSp>
      <p:grpSp>
        <p:nvGrpSpPr>
          <p:cNvPr id="4" name="20 Grup"/>
          <p:cNvGrpSpPr>
            <a:grpSpLocks/>
          </p:cNvGrpSpPr>
          <p:nvPr/>
        </p:nvGrpSpPr>
        <p:grpSpPr bwMode="auto">
          <a:xfrm>
            <a:off x="6686550" y="915988"/>
            <a:ext cx="1501775" cy="5500687"/>
            <a:chOff x="6687341" y="916129"/>
            <a:chExt cx="1500198" cy="5500726"/>
          </a:xfrm>
        </p:grpSpPr>
        <p:sp>
          <p:nvSpPr>
            <p:cNvPr id="22" name="21 Dikdörtgen"/>
            <p:cNvSpPr/>
            <p:nvPr/>
          </p:nvSpPr>
          <p:spPr>
            <a:xfrm>
              <a:off x="6687341" y="916129"/>
              <a:ext cx="1500198" cy="550072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tr-TR" sz="1400" b="1" dirty="0">
                  <a:solidFill>
                    <a:schemeClr val="tx1"/>
                  </a:solidFill>
                </a:rPr>
                <a:t>Aktör Nitelikleri</a:t>
              </a:r>
            </a:p>
          </p:txBody>
        </p:sp>
        <p:sp>
          <p:nvSpPr>
            <p:cNvPr id="23" name="22 Oval"/>
            <p:cNvSpPr/>
            <p:nvPr/>
          </p:nvSpPr>
          <p:spPr>
            <a:xfrm>
              <a:off x="7339119" y="1357457"/>
              <a:ext cx="142725" cy="16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24" name="23 Oval"/>
            <p:cNvSpPr/>
            <p:nvPr/>
          </p:nvSpPr>
          <p:spPr>
            <a:xfrm>
              <a:off x="7339119" y="2268689"/>
              <a:ext cx="142725" cy="16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25" name="24 Oval"/>
            <p:cNvSpPr/>
            <p:nvPr/>
          </p:nvSpPr>
          <p:spPr>
            <a:xfrm>
              <a:off x="7339119" y="5054770"/>
              <a:ext cx="142725" cy="160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26" name="25 Oval"/>
            <p:cNvSpPr/>
            <p:nvPr/>
          </p:nvSpPr>
          <p:spPr>
            <a:xfrm>
              <a:off x="7339119" y="3286283"/>
              <a:ext cx="142725" cy="160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27" name="26 Oval"/>
            <p:cNvSpPr/>
            <p:nvPr/>
          </p:nvSpPr>
          <p:spPr>
            <a:xfrm>
              <a:off x="7339119" y="4197514"/>
              <a:ext cx="142725" cy="160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
          <p:nvSpPr>
            <p:cNvPr id="28" name="27 Oval"/>
            <p:cNvSpPr/>
            <p:nvPr/>
          </p:nvSpPr>
          <p:spPr>
            <a:xfrm>
              <a:off x="7358149" y="5840589"/>
              <a:ext cx="142725" cy="16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grpSp>
      <p:sp>
        <p:nvSpPr>
          <p:cNvPr id="29" name="28 Metin kutusu"/>
          <p:cNvSpPr txBox="1">
            <a:spLocks noChangeArrowheads="1"/>
          </p:cNvSpPr>
          <p:nvPr/>
        </p:nvSpPr>
        <p:spPr bwMode="auto">
          <a:xfrm>
            <a:off x="385763" y="1714500"/>
            <a:ext cx="1038225" cy="261938"/>
          </a:xfrm>
          <a:prstGeom prst="rect">
            <a:avLst/>
          </a:prstGeom>
          <a:noFill/>
          <a:ln w="9525">
            <a:noFill/>
            <a:miter lim="800000"/>
            <a:headEnd/>
            <a:tailEnd/>
          </a:ln>
        </p:spPr>
        <p:txBody>
          <a:bodyPr wrap="none">
            <a:spAutoFit/>
          </a:bodyPr>
          <a:lstStyle/>
          <a:p>
            <a:pPr algn="ctr"/>
            <a:r>
              <a:rPr lang="tr-TR" sz="1100"/>
              <a:t>Sahte Reçete</a:t>
            </a:r>
          </a:p>
        </p:txBody>
      </p:sp>
      <p:sp>
        <p:nvSpPr>
          <p:cNvPr id="30" name="29 Metin kutusu"/>
          <p:cNvSpPr txBox="1">
            <a:spLocks noChangeArrowheads="1"/>
          </p:cNvSpPr>
          <p:nvPr/>
        </p:nvSpPr>
        <p:spPr bwMode="auto">
          <a:xfrm>
            <a:off x="3402013" y="1365250"/>
            <a:ext cx="1143000" cy="430213"/>
          </a:xfrm>
          <a:prstGeom prst="rect">
            <a:avLst/>
          </a:prstGeom>
          <a:noFill/>
          <a:ln w="9525">
            <a:noFill/>
            <a:miter lim="800000"/>
            <a:headEnd/>
            <a:tailEnd/>
          </a:ln>
        </p:spPr>
        <p:txBody>
          <a:bodyPr wrap="none">
            <a:spAutoFit/>
          </a:bodyPr>
          <a:lstStyle/>
          <a:p>
            <a:pPr algn="ctr"/>
            <a:r>
              <a:rPr lang="tr-TR" sz="1100"/>
              <a:t>Benzer içerikli  </a:t>
            </a:r>
          </a:p>
          <a:p>
            <a:pPr algn="ctr"/>
            <a:r>
              <a:rPr lang="tr-TR" sz="1100"/>
              <a:t>reçeteler  artar</a:t>
            </a:r>
          </a:p>
        </p:txBody>
      </p:sp>
      <p:sp>
        <p:nvSpPr>
          <p:cNvPr id="31" name="30 Metin kutusu"/>
          <p:cNvSpPr txBox="1">
            <a:spLocks noChangeArrowheads="1"/>
          </p:cNvSpPr>
          <p:nvPr/>
        </p:nvSpPr>
        <p:spPr bwMode="auto">
          <a:xfrm>
            <a:off x="3255963" y="3155950"/>
            <a:ext cx="1509712" cy="430213"/>
          </a:xfrm>
          <a:prstGeom prst="rect">
            <a:avLst/>
          </a:prstGeom>
          <a:noFill/>
          <a:ln w="9525">
            <a:noFill/>
            <a:miter lim="800000"/>
            <a:headEnd/>
            <a:tailEnd/>
          </a:ln>
        </p:spPr>
        <p:txBody>
          <a:bodyPr wrap="none">
            <a:spAutoFit/>
          </a:bodyPr>
          <a:lstStyle/>
          <a:p>
            <a:pPr algn="ctr"/>
            <a:r>
              <a:rPr lang="tr-TR" sz="1100"/>
              <a:t>Aynı hekimden daha </a:t>
            </a:r>
          </a:p>
          <a:p>
            <a:pPr algn="ctr"/>
            <a:r>
              <a:rPr lang="tr-TR" sz="1100"/>
              <a:t>çok reçete gelir</a:t>
            </a:r>
          </a:p>
        </p:txBody>
      </p:sp>
      <p:sp>
        <p:nvSpPr>
          <p:cNvPr id="32" name="31 Metin kutusu"/>
          <p:cNvSpPr txBox="1">
            <a:spLocks noChangeArrowheads="1"/>
          </p:cNvSpPr>
          <p:nvPr/>
        </p:nvSpPr>
        <p:spPr bwMode="auto">
          <a:xfrm>
            <a:off x="3260725" y="4057650"/>
            <a:ext cx="1476375" cy="430213"/>
          </a:xfrm>
          <a:prstGeom prst="rect">
            <a:avLst/>
          </a:prstGeom>
          <a:noFill/>
          <a:ln w="9525">
            <a:noFill/>
            <a:miter lim="800000"/>
            <a:headEnd/>
            <a:tailEnd/>
          </a:ln>
        </p:spPr>
        <p:txBody>
          <a:bodyPr wrap="none">
            <a:spAutoFit/>
          </a:bodyPr>
          <a:lstStyle/>
          <a:p>
            <a:pPr algn="ctr"/>
            <a:r>
              <a:rPr lang="tr-TR" sz="1100"/>
              <a:t>Aynı hastalara daha </a:t>
            </a:r>
          </a:p>
          <a:p>
            <a:pPr algn="ctr"/>
            <a:r>
              <a:rPr lang="tr-TR" sz="1100"/>
              <a:t>çok reçete  yazılır</a:t>
            </a:r>
          </a:p>
        </p:txBody>
      </p:sp>
      <p:grpSp>
        <p:nvGrpSpPr>
          <p:cNvPr id="5" name="32 Grup"/>
          <p:cNvGrpSpPr>
            <a:grpSpLocks/>
          </p:cNvGrpSpPr>
          <p:nvPr/>
        </p:nvGrpSpPr>
        <p:grpSpPr bwMode="auto">
          <a:xfrm>
            <a:off x="908050" y="1793875"/>
            <a:ext cx="3022600" cy="3698875"/>
            <a:chOff x="907738" y="1794401"/>
            <a:chExt cx="3023582" cy="3697826"/>
          </a:xfrm>
        </p:grpSpPr>
        <p:cxnSp>
          <p:nvCxnSpPr>
            <p:cNvPr id="34" name="33 Düz Ok Bağlayıcısı"/>
            <p:cNvCxnSpPr>
              <a:stCxn id="11" idx="6"/>
              <a:endCxn id="16" idx="2"/>
            </p:cNvCxnSpPr>
            <p:nvPr/>
          </p:nvCxnSpPr>
          <p:spPr>
            <a:xfrm flipV="1">
              <a:off x="928383" y="1794401"/>
              <a:ext cx="2982294" cy="290431"/>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34 Düz Ok Bağlayıcısı"/>
            <p:cNvCxnSpPr>
              <a:stCxn id="11" idx="5"/>
              <a:endCxn id="19" idx="1"/>
            </p:cNvCxnSpPr>
            <p:nvPr/>
          </p:nvCxnSpPr>
          <p:spPr>
            <a:xfrm rot="16200000" flipH="1">
              <a:off x="1652983" y="1388784"/>
              <a:ext cx="1533090" cy="3023582"/>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35 Düz Ok Bağlayıcısı"/>
            <p:cNvCxnSpPr>
              <a:stCxn id="12" idx="6"/>
              <a:endCxn id="17" idx="2"/>
            </p:cNvCxnSpPr>
            <p:nvPr/>
          </p:nvCxnSpPr>
          <p:spPr>
            <a:xfrm flipV="1">
              <a:off x="928383" y="2705368"/>
              <a:ext cx="2982294" cy="879226"/>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36 Düz Ok Bağlayıcısı"/>
            <p:cNvCxnSpPr>
              <a:stCxn id="13" idx="6"/>
              <a:endCxn id="20" idx="2"/>
            </p:cNvCxnSpPr>
            <p:nvPr/>
          </p:nvCxnSpPr>
          <p:spPr>
            <a:xfrm flipV="1">
              <a:off x="928383" y="4635220"/>
              <a:ext cx="2982294" cy="520552"/>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37 Düz Ok Bağlayıcısı"/>
            <p:cNvCxnSpPr>
              <a:stCxn id="12" idx="5"/>
              <a:endCxn id="18" idx="2"/>
            </p:cNvCxnSpPr>
            <p:nvPr/>
          </p:nvCxnSpPr>
          <p:spPr>
            <a:xfrm rot="16200000" flipH="1">
              <a:off x="1480783" y="3062334"/>
              <a:ext cx="1856848" cy="300293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38 Düz Ok Bağlayıcısı"/>
            <p:cNvCxnSpPr>
              <a:stCxn id="13" idx="5"/>
              <a:endCxn id="18" idx="2"/>
            </p:cNvCxnSpPr>
            <p:nvPr/>
          </p:nvCxnSpPr>
          <p:spPr>
            <a:xfrm rot="16200000" flipH="1">
              <a:off x="2266373" y="3847923"/>
              <a:ext cx="285669" cy="300293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39 Düz Ok Bağlayıcısı"/>
            <p:cNvCxnSpPr>
              <a:stCxn id="11" idx="5"/>
              <a:endCxn id="20" idx="2"/>
            </p:cNvCxnSpPr>
            <p:nvPr/>
          </p:nvCxnSpPr>
          <p:spPr>
            <a:xfrm rot="16200000" flipH="1">
              <a:off x="1158612" y="1883155"/>
              <a:ext cx="2501190" cy="300293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grpSp>
      <p:sp>
        <p:nvSpPr>
          <p:cNvPr id="41" name="40 Metin kutusu"/>
          <p:cNvSpPr txBox="1">
            <a:spLocks noChangeArrowheads="1"/>
          </p:cNvSpPr>
          <p:nvPr/>
        </p:nvSpPr>
        <p:spPr bwMode="auto">
          <a:xfrm>
            <a:off x="7505700" y="1295400"/>
            <a:ext cx="1476375" cy="430213"/>
          </a:xfrm>
          <a:prstGeom prst="rect">
            <a:avLst/>
          </a:prstGeom>
          <a:noFill/>
          <a:ln w="9525">
            <a:noFill/>
            <a:miter lim="800000"/>
            <a:headEnd/>
            <a:tailEnd/>
          </a:ln>
        </p:spPr>
        <p:txBody>
          <a:bodyPr wrap="none">
            <a:spAutoFit/>
          </a:bodyPr>
          <a:lstStyle/>
          <a:p>
            <a:pPr algn="ctr"/>
            <a:r>
              <a:rPr lang="tr-TR" sz="1100"/>
              <a:t>Etken madde başına</a:t>
            </a:r>
          </a:p>
          <a:p>
            <a:pPr algn="ctr"/>
            <a:r>
              <a:rPr lang="tr-TR" sz="1100"/>
              <a:t> maliyet</a:t>
            </a:r>
          </a:p>
        </p:txBody>
      </p:sp>
      <p:sp>
        <p:nvSpPr>
          <p:cNvPr id="42" name="41 Metin kutusu"/>
          <p:cNvSpPr txBox="1">
            <a:spLocks noChangeArrowheads="1"/>
          </p:cNvSpPr>
          <p:nvPr/>
        </p:nvSpPr>
        <p:spPr bwMode="auto">
          <a:xfrm>
            <a:off x="7518400" y="5029200"/>
            <a:ext cx="1185863" cy="430213"/>
          </a:xfrm>
          <a:prstGeom prst="rect">
            <a:avLst/>
          </a:prstGeom>
          <a:noFill/>
          <a:ln w="9525">
            <a:noFill/>
            <a:miter lim="800000"/>
            <a:headEnd/>
            <a:tailEnd/>
          </a:ln>
        </p:spPr>
        <p:txBody>
          <a:bodyPr wrap="none">
            <a:spAutoFit/>
          </a:bodyPr>
          <a:lstStyle/>
          <a:p>
            <a:pPr algn="ctr"/>
            <a:r>
              <a:rPr lang="tr-TR" sz="1100"/>
              <a:t>Kişi başı reçete </a:t>
            </a:r>
          </a:p>
          <a:p>
            <a:pPr algn="ctr"/>
            <a:r>
              <a:rPr lang="tr-TR" sz="1100"/>
              <a:t>oranı</a:t>
            </a:r>
          </a:p>
        </p:txBody>
      </p:sp>
      <p:sp>
        <p:nvSpPr>
          <p:cNvPr id="43" name="42 Metin kutusu"/>
          <p:cNvSpPr txBox="1">
            <a:spLocks noChangeArrowheads="1"/>
          </p:cNvSpPr>
          <p:nvPr/>
        </p:nvSpPr>
        <p:spPr bwMode="auto">
          <a:xfrm>
            <a:off x="7467600" y="3271838"/>
            <a:ext cx="1357313" cy="431800"/>
          </a:xfrm>
          <a:prstGeom prst="rect">
            <a:avLst/>
          </a:prstGeom>
          <a:noFill/>
          <a:ln w="9525">
            <a:noFill/>
            <a:miter lim="800000"/>
            <a:headEnd/>
            <a:tailEnd/>
          </a:ln>
        </p:spPr>
        <p:txBody>
          <a:bodyPr wrap="none">
            <a:spAutoFit/>
          </a:bodyPr>
          <a:lstStyle/>
          <a:p>
            <a:pPr algn="ctr"/>
            <a:r>
              <a:rPr lang="tr-TR" sz="1100"/>
              <a:t>Hekim başı reçete </a:t>
            </a:r>
          </a:p>
          <a:p>
            <a:pPr algn="ctr"/>
            <a:r>
              <a:rPr lang="tr-TR" sz="1100"/>
              <a:t>oranı</a:t>
            </a:r>
          </a:p>
        </p:txBody>
      </p:sp>
      <p:grpSp>
        <p:nvGrpSpPr>
          <p:cNvPr id="6" name="43 Grup"/>
          <p:cNvGrpSpPr>
            <a:grpSpLocks/>
          </p:cNvGrpSpPr>
          <p:nvPr/>
        </p:nvGrpSpPr>
        <p:grpSpPr bwMode="auto">
          <a:xfrm>
            <a:off x="4052888" y="1436688"/>
            <a:ext cx="3306762" cy="4484687"/>
            <a:chOff x="4053272" y="1437212"/>
            <a:chExt cx="3307072" cy="4483643"/>
          </a:xfrm>
        </p:grpSpPr>
        <p:cxnSp>
          <p:nvCxnSpPr>
            <p:cNvPr id="45" name="44 Düz Ok Bağlayıcısı"/>
            <p:cNvCxnSpPr>
              <a:stCxn id="16" idx="6"/>
              <a:endCxn id="23" idx="2"/>
            </p:cNvCxnSpPr>
            <p:nvPr/>
          </p:nvCxnSpPr>
          <p:spPr>
            <a:xfrm flipV="1">
              <a:off x="4053272" y="1437212"/>
              <a:ext cx="3286433" cy="357104"/>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45 Düz Ok Bağlayıcısı"/>
            <p:cNvCxnSpPr>
              <a:stCxn id="20" idx="6"/>
              <a:endCxn id="25" idx="2"/>
            </p:cNvCxnSpPr>
            <p:nvPr/>
          </p:nvCxnSpPr>
          <p:spPr>
            <a:xfrm>
              <a:off x="4053272" y="4635279"/>
              <a:ext cx="3286433" cy="499947"/>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46 Düz Ok Bağlayıcısı"/>
            <p:cNvCxnSpPr>
              <a:stCxn id="19" idx="6"/>
              <a:endCxn id="26" idx="2"/>
            </p:cNvCxnSpPr>
            <p:nvPr/>
          </p:nvCxnSpPr>
          <p:spPr>
            <a:xfrm flipV="1">
              <a:off x="4053272" y="3365575"/>
              <a:ext cx="3286433" cy="357105"/>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47 Düz Ok Bağlayıcısı"/>
            <p:cNvCxnSpPr>
              <a:stCxn id="17" idx="6"/>
              <a:endCxn id="24" idx="2"/>
            </p:cNvCxnSpPr>
            <p:nvPr/>
          </p:nvCxnSpPr>
          <p:spPr>
            <a:xfrm flipV="1">
              <a:off x="4053272" y="2348225"/>
              <a:ext cx="3286433" cy="358691"/>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48 Düz Ok Bağlayıcısı"/>
            <p:cNvCxnSpPr>
              <a:stCxn id="17" idx="6"/>
              <a:endCxn id="26" idx="1"/>
            </p:cNvCxnSpPr>
            <p:nvPr/>
          </p:nvCxnSpPr>
          <p:spPr>
            <a:xfrm>
              <a:off x="4053272" y="2706916"/>
              <a:ext cx="3307072" cy="60311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49 Düz Ok Bağlayıcısı"/>
            <p:cNvCxnSpPr>
              <a:stCxn id="20" idx="6"/>
              <a:endCxn id="27" idx="3"/>
            </p:cNvCxnSpPr>
            <p:nvPr/>
          </p:nvCxnSpPr>
          <p:spPr>
            <a:xfrm flipV="1">
              <a:off x="4053272" y="4333725"/>
              <a:ext cx="3307072" cy="301555"/>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50 Düz Ok Bağlayıcısı"/>
            <p:cNvCxnSpPr>
              <a:stCxn id="18" idx="6"/>
              <a:endCxn id="25" idx="3"/>
            </p:cNvCxnSpPr>
            <p:nvPr/>
          </p:nvCxnSpPr>
          <p:spPr>
            <a:xfrm flipV="1">
              <a:off x="4053272" y="5190775"/>
              <a:ext cx="3307072" cy="301555"/>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51 Düz Ok Bağlayıcısı"/>
            <p:cNvCxnSpPr>
              <a:stCxn id="18" idx="6"/>
              <a:endCxn id="28" idx="2"/>
            </p:cNvCxnSpPr>
            <p:nvPr/>
          </p:nvCxnSpPr>
          <p:spPr>
            <a:xfrm>
              <a:off x="4053272" y="5492330"/>
              <a:ext cx="3305485" cy="428525"/>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52 Düz Ok Bağlayıcısı"/>
            <p:cNvCxnSpPr>
              <a:stCxn id="16" idx="6"/>
              <a:endCxn id="24" idx="2"/>
            </p:cNvCxnSpPr>
            <p:nvPr/>
          </p:nvCxnSpPr>
          <p:spPr>
            <a:xfrm>
              <a:off x="4053272" y="1794316"/>
              <a:ext cx="3286433" cy="55390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grpSp>
      <p:sp>
        <p:nvSpPr>
          <p:cNvPr id="54" name="53 Metin kutusu"/>
          <p:cNvSpPr txBox="1">
            <a:spLocks noChangeArrowheads="1"/>
          </p:cNvSpPr>
          <p:nvPr/>
        </p:nvSpPr>
        <p:spPr bwMode="auto">
          <a:xfrm>
            <a:off x="7504113" y="2224088"/>
            <a:ext cx="1363662" cy="430212"/>
          </a:xfrm>
          <a:prstGeom prst="rect">
            <a:avLst/>
          </a:prstGeom>
          <a:noFill/>
          <a:ln w="9525">
            <a:noFill/>
            <a:miter lim="800000"/>
            <a:headEnd/>
            <a:tailEnd/>
          </a:ln>
        </p:spPr>
        <p:txBody>
          <a:bodyPr wrap="none">
            <a:spAutoFit/>
          </a:bodyPr>
          <a:lstStyle/>
          <a:p>
            <a:pPr algn="ctr"/>
            <a:r>
              <a:rPr lang="tr-TR" sz="1100"/>
              <a:t>İlaç firması başına </a:t>
            </a:r>
          </a:p>
          <a:p>
            <a:pPr algn="ctr"/>
            <a:r>
              <a:rPr lang="tr-TR" sz="1100"/>
              <a:t>ilaç oranı</a:t>
            </a:r>
          </a:p>
        </p:txBody>
      </p:sp>
      <p:sp>
        <p:nvSpPr>
          <p:cNvPr id="55" name="54 Metin kutusu"/>
          <p:cNvSpPr txBox="1">
            <a:spLocks noChangeArrowheads="1"/>
          </p:cNvSpPr>
          <p:nvPr/>
        </p:nvSpPr>
        <p:spPr bwMode="auto">
          <a:xfrm>
            <a:off x="7467600" y="4152900"/>
            <a:ext cx="1187450" cy="430213"/>
          </a:xfrm>
          <a:prstGeom prst="rect">
            <a:avLst/>
          </a:prstGeom>
          <a:noFill/>
          <a:ln w="9525">
            <a:noFill/>
            <a:miter lim="800000"/>
            <a:headEnd/>
            <a:tailEnd/>
          </a:ln>
        </p:spPr>
        <p:txBody>
          <a:bodyPr wrap="none">
            <a:spAutoFit/>
          </a:bodyPr>
          <a:lstStyle/>
          <a:p>
            <a:pPr algn="ctr"/>
            <a:r>
              <a:rPr lang="tr-TR" sz="1100"/>
              <a:t>Kişi başı reçete </a:t>
            </a:r>
          </a:p>
          <a:p>
            <a:pPr algn="ctr"/>
            <a:r>
              <a:rPr lang="tr-TR" sz="1100"/>
              <a:t>maliyeti</a:t>
            </a:r>
          </a:p>
        </p:txBody>
      </p:sp>
      <p:sp>
        <p:nvSpPr>
          <p:cNvPr id="56" name="55 Metin kutusu"/>
          <p:cNvSpPr txBox="1">
            <a:spLocks noChangeArrowheads="1"/>
          </p:cNvSpPr>
          <p:nvPr/>
        </p:nvSpPr>
        <p:spPr bwMode="auto">
          <a:xfrm>
            <a:off x="714375" y="2130425"/>
            <a:ext cx="357188" cy="369888"/>
          </a:xfrm>
          <a:prstGeom prst="rect">
            <a:avLst/>
          </a:prstGeom>
          <a:noFill/>
          <a:ln w="9525">
            <a:noFill/>
            <a:miter lim="800000"/>
            <a:headEnd/>
            <a:tailEnd/>
          </a:ln>
        </p:spPr>
        <p:txBody>
          <a:bodyPr wrap="none">
            <a:spAutoFit/>
          </a:bodyPr>
          <a:lstStyle/>
          <a:p>
            <a:pPr algn="ctr"/>
            <a:r>
              <a:rPr lang="tr-TR" b="1">
                <a:solidFill>
                  <a:srgbClr val="C00000"/>
                </a:solidFill>
              </a:rPr>
              <a:t>X</a:t>
            </a:r>
            <a:r>
              <a:rPr lang="tr-TR" sz="1400" b="1">
                <a:solidFill>
                  <a:srgbClr val="C00000"/>
                </a:solidFill>
              </a:rPr>
              <a:t>i</a:t>
            </a:r>
            <a:endParaRPr lang="en-US" b="1">
              <a:solidFill>
                <a:srgbClr val="C00000"/>
              </a:solidFill>
            </a:endParaRPr>
          </a:p>
        </p:txBody>
      </p:sp>
      <p:sp>
        <p:nvSpPr>
          <p:cNvPr id="57" name="56 Metin kutusu"/>
          <p:cNvSpPr txBox="1">
            <a:spLocks noChangeArrowheads="1"/>
          </p:cNvSpPr>
          <p:nvPr/>
        </p:nvSpPr>
        <p:spPr bwMode="auto">
          <a:xfrm>
            <a:off x="3786188" y="1928813"/>
            <a:ext cx="401637" cy="369887"/>
          </a:xfrm>
          <a:prstGeom prst="rect">
            <a:avLst/>
          </a:prstGeom>
          <a:noFill/>
          <a:ln w="9525">
            <a:noFill/>
            <a:miter lim="800000"/>
            <a:headEnd/>
            <a:tailEnd/>
          </a:ln>
        </p:spPr>
        <p:txBody>
          <a:bodyPr wrap="none">
            <a:spAutoFit/>
          </a:bodyPr>
          <a:lstStyle/>
          <a:p>
            <a:pPr algn="ctr"/>
            <a:r>
              <a:rPr lang="tr-TR" b="1">
                <a:solidFill>
                  <a:srgbClr val="C00000"/>
                </a:solidFill>
              </a:rPr>
              <a:t>X</a:t>
            </a:r>
            <a:r>
              <a:rPr lang="tr-TR" sz="1400" b="1">
                <a:solidFill>
                  <a:srgbClr val="C00000"/>
                </a:solidFill>
              </a:rPr>
              <a:t>ij</a:t>
            </a:r>
            <a:endParaRPr lang="en-US" b="1">
              <a:solidFill>
                <a:srgbClr val="C00000"/>
              </a:solidFill>
            </a:endParaRPr>
          </a:p>
        </p:txBody>
      </p:sp>
      <p:sp>
        <p:nvSpPr>
          <p:cNvPr id="58" name="57 Metin kutusu"/>
          <p:cNvSpPr txBox="1">
            <a:spLocks noChangeArrowheads="1"/>
          </p:cNvSpPr>
          <p:nvPr/>
        </p:nvSpPr>
        <p:spPr bwMode="auto">
          <a:xfrm>
            <a:off x="7143750" y="1571625"/>
            <a:ext cx="488950" cy="369888"/>
          </a:xfrm>
          <a:prstGeom prst="rect">
            <a:avLst/>
          </a:prstGeom>
          <a:noFill/>
          <a:ln w="9525">
            <a:noFill/>
            <a:miter lim="800000"/>
            <a:headEnd/>
            <a:tailEnd/>
          </a:ln>
        </p:spPr>
        <p:txBody>
          <a:bodyPr wrap="none">
            <a:spAutoFit/>
          </a:bodyPr>
          <a:lstStyle/>
          <a:p>
            <a:pPr algn="ctr"/>
            <a:r>
              <a:rPr lang="tr-TR" b="1">
                <a:solidFill>
                  <a:srgbClr val="C00000"/>
                </a:solidFill>
              </a:rPr>
              <a:t>X</a:t>
            </a:r>
            <a:r>
              <a:rPr lang="tr-TR" sz="1400" b="1">
                <a:solidFill>
                  <a:srgbClr val="C00000"/>
                </a:solidFill>
              </a:rPr>
              <a:t>ijk</a:t>
            </a:r>
            <a:endParaRPr lang="en-US" b="1">
              <a:solidFill>
                <a:srgbClr val="C00000"/>
              </a:solidFill>
            </a:endParaRPr>
          </a:p>
        </p:txBody>
      </p:sp>
      <p:sp>
        <p:nvSpPr>
          <p:cNvPr id="59" name="58 Metin kutusu"/>
          <p:cNvSpPr txBox="1">
            <a:spLocks noChangeArrowheads="1"/>
          </p:cNvSpPr>
          <p:nvPr/>
        </p:nvSpPr>
        <p:spPr bwMode="auto">
          <a:xfrm>
            <a:off x="2143125" y="1643063"/>
            <a:ext cx="485775" cy="369887"/>
          </a:xfrm>
          <a:prstGeom prst="rect">
            <a:avLst/>
          </a:prstGeom>
          <a:noFill/>
          <a:ln w="9525">
            <a:noFill/>
            <a:miter lim="800000"/>
            <a:headEnd/>
            <a:tailEnd/>
          </a:ln>
        </p:spPr>
        <p:txBody>
          <a:bodyPr wrap="none">
            <a:spAutoFit/>
          </a:bodyPr>
          <a:lstStyle/>
          <a:p>
            <a:pPr algn="ctr"/>
            <a:r>
              <a:rPr lang="tr-TR" b="1">
                <a:solidFill>
                  <a:srgbClr val="C00000"/>
                </a:solidFill>
              </a:rPr>
              <a:t>W</a:t>
            </a:r>
            <a:r>
              <a:rPr lang="tr-TR" sz="1400" b="1">
                <a:solidFill>
                  <a:srgbClr val="C00000"/>
                </a:solidFill>
              </a:rPr>
              <a:t>ij</a:t>
            </a:r>
            <a:endParaRPr lang="en-US" b="1">
              <a:solidFill>
                <a:srgbClr val="C00000"/>
              </a:solidFill>
            </a:endParaRPr>
          </a:p>
        </p:txBody>
      </p:sp>
      <p:sp>
        <p:nvSpPr>
          <p:cNvPr id="60" name="59 Metin kutusu"/>
          <p:cNvSpPr txBox="1">
            <a:spLocks noChangeArrowheads="1"/>
          </p:cNvSpPr>
          <p:nvPr/>
        </p:nvSpPr>
        <p:spPr bwMode="auto">
          <a:xfrm>
            <a:off x="5526088" y="1285875"/>
            <a:ext cx="573087" cy="369888"/>
          </a:xfrm>
          <a:prstGeom prst="rect">
            <a:avLst/>
          </a:prstGeom>
          <a:noFill/>
          <a:ln w="9525">
            <a:noFill/>
            <a:miter lim="800000"/>
            <a:headEnd/>
            <a:tailEnd/>
          </a:ln>
        </p:spPr>
        <p:txBody>
          <a:bodyPr wrap="none">
            <a:spAutoFit/>
          </a:bodyPr>
          <a:lstStyle/>
          <a:p>
            <a:pPr algn="ctr"/>
            <a:r>
              <a:rPr lang="tr-TR" b="1">
                <a:solidFill>
                  <a:srgbClr val="C00000"/>
                </a:solidFill>
              </a:rPr>
              <a:t>W</a:t>
            </a:r>
            <a:r>
              <a:rPr lang="tr-TR" sz="1400" b="1">
                <a:solidFill>
                  <a:srgbClr val="C00000"/>
                </a:solidFill>
              </a:rPr>
              <a:t>ijk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up)">
                                      <p:cBhvr>
                                        <p:cTn id="26" dur="500"/>
                                        <p:tgtEl>
                                          <p:spTgt spid="3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up)">
                                      <p:cBhvr>
                                        <p:cTn id="29" dur="500"/>
                                        <p:tgtEl>
                                          <p:spTgt spid="3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up)">
                                      <p:cBhvr>
                                        <p:cTn id="46" dur="500"/>
                                        <p:tgtEl>
                                          <p:spTgt spid="4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up)">
                                      <p:cBhvr>
                                        <p:cTn id="49" dur="500"/>
                                        <p:tgtEl>
                                          <p:spTgt spid="54"/>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up)">
                                      <p:cBhvr>
                                        <p:cTn id="52" dur="500"/>
                                        <p:tgtEl>
                                          <p:spTgt spid="43"/>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up)">
                                      <p:cBhvr>
                                        <p:cTn id="55" dur="500"/>
                                        <p:tgtEl>
                                          <p:spTgt spid="55"/>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up)">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left)">
                                      <p:cBhvr>
                                        <p:cTn id="63" dur="500"/>
                                        <p:tgtEl>
                                          <p:spTgt spid="56"/>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500"/>
                                        <p:tgtEl>
                                          <p:spTgt spid="57"/>
                                        </p:tgtEl>
                                      </p:cBhvr>
                                    </p:animEffect>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left)">
                                      <p:cBhvr>
                                        <p:cTn id="71" dur="500"/>
                                        <p:tgtEl>
                                          <p:spTgt spid="58"/>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left)">
                                      <p:cBhvr>
                                        <p:cTn id="75" dur="500"/>
                                        <p:tgtEl>
                                          <p:spTgt spid="59"/>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wipe(left)">
                                      <p:cBhvr>
                                        <p:cTn id="7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41" grpId="0"/>
      <p:bldP spid="42" grpId="0"/>
      <p:bldP spid="43" grpId="0"/>
      <p:bldP spid="54" grpId="0"/>
      <p:bldP spid="55" grpId="0"/>
      <p:bldP spid="56" grpId="0"/>
      <p:bldP spid="57" grpId="0"/>
      <p:bldP spid="58" grpId="0"/>
      <p:bldP spid="59"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3295FE3D-8C6D-42F2-81D8-2026D3B7E56A}" type="slidenum">
              <a:rPr lang="tr-TR" sz="1100" b="1" smtClean="0">
                <a:latin typeface="Arial" pitchFamily="34" charset="0"/>
              </a:rPr>
              <a:pPr/>
              <a:t>13</a:t>
            </a:fld>
            <a:endParaRPr lang="tr-TR" sz="11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Önerilen Model: Aktör, Metâ ve Ağ Odaklı Proaktif Model</a:t>
            </a:r>
          </a:p>
        </p:txBody>
      </p:sp>
      <p:sp>
        <p:nvSpPr>
          <p:cNvPr id="16388" name="Rectangle 4"/>
          <p:cNvSpPr>
            <a:spLocks noGrp="1" noChangeArrowheads="1"/>
          </p:cNvSpPr>
          <p:nvPr>
            <p:ph type="body" sz="half" idx="1"/>
          </p:nvPr>
        </p:nvSpPr>
        <p:spPr>
          <a:xfrm>
            <a:off x="152400" y="762000"/>
            <a:ext cx="8610600" cy="533400"/>
          </a:xfrm>
        </p:spPr>
        <p:txBody>
          <a:bodyPr/>
          <a:lstStyle/>
          <a:p>
            <a:pPr marL="447675" indent="-447675" eaLnBrk="1" hangingPunct="1">
              <a:lnSpc>
                <a:spcPct val="80000"/>
              </a:lnSpc>
              <a:buFontTx/>
              <a:buNone/>
            </a:pPr>
            <a:r>
              <a:rPr lang="tr-TR" sz="2400" b="1" smtClean="0"/>
              <a:t>Metot: Risk Hesaplama</a:t>
            </a:r>
            <a:endParaRPr lang="tr-TR" sz="2400" smtClean="0"/>
          </a:p>
        </p:txBody>
      </p:sp>
      <p:sp>
        <p:nvSpPr>
          <p:cNvPr id="16389"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904875" lvl="1" indent="-447675">
              <a:lnSpc>
                <a:spcPct val="80000"/>
              </a:lnSpc>
              <a:spcBef>
                <a:spcPct val="20000"/>
              </a:spcBef>
              <a:buFontTx/>
              <a:buChar char="•"/>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buFontTx/>
              <a:buChar char="•"/>
              <a:defRPr/>
            </a:pPr>
            <a:endParaRPr lang="tr-TR" sz="2400" kern="0" dirty="0">
              <a:latin typeface="+mn-lt"/>
            </a:endParaRPr>
          </a:p>
        </p:txBody>
      </p:sp>
      <p:graphicFrame>
        <p:nvGraphicFramePr>
          <p:cNvPr id="9" name="8 Diyagram"/>
          <p:cNvGraphicFramePr/>
          <p:nvPr/>
        </p:nvGraphicFramePr>
        <p:xfrm>
          <a:off x="76200" y="1295400"/>
          <a:ext cx="9000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9 Dikdörtgen"/>
          <p:cNvSpPr/>
          <p:nvPr/>
        </p:nvSpPr>
        <p:spPr bwMode="auto">
          <a:xfrm>
            <a:off x="15875" y="1619250"/>
            <a:ext cx="3962400" cy="4495800"/>
          </a:xfrm>
          <a:prstGeom prst="rect">
            <a:avLst/>
          </a:prstGeom>
          <a:solidFill>
            <a:schemeClr val="bg1">
              <a:lumMod val="85000"/>
              <a:alpha val="46000"/>
            </a:schemeClr>
          </a:solidFill>
          <a:ln w="2857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dgm id="{B098F20D-175F-4916-8F8B-4BEC7A216079}"/>
                                            </p:graphicEl>
                                          </p:spTgt>
                                        </p:tgtEl>
                                        <p:attrNameLst>
                                          <p:attrName>style.visibility</p:attrName>
                                        </p:attrNameLst>
                                      </p:cBhvr>
                                      <p:to>
                                        <p:strVal val="visible"/>
                                      </p:to>
                                    </p:set>
                                    <p:animEffect transition="in" filter="wipe(left)">
                                      <p:cBhvr>
                                        <p:cTn id="7" dur="500"/>
                                        <p:tgtEl>
                                          <p:spTgt spid="9">
                                            <p:graphicEl>
                                              <a:dgm id="{B098F20D-175F-4916-8F8B-4BEC7A21607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dgm id="{16EF44F6-E655-4F61-ABB5-962353DDAEC5}"/>
                                            </p:graphicEl>
                                          </p:spTgt>
                                        </p:tgtEl>
                                        <p:attrNameLst>
                                          <p:attrName>style.visibility</p:attrName>
                                        </p:attrNameLst>
                                      </p:cBhvr>
                                      <p:to>
                                        <p:strVal val="visible"/>
                                      </p:to>
                                    </p:set>
                                    <p:animEffect transition="in" filter="wipe(left)">
                                      <p:cBhvr>
                                        <p:cTn id="12" dur="500"/>
                                        <p:tgtEl>
                                          <p:spTgt spid="9">
                                            <p:graphicEl>
                                              <a:dgm id="{16EF44F6-E655-4F61-ABB5-962353DDAEC5}"/>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graphicEl>
                                              <a:dgm id="{9F60DD56-8435-40B6-B735-7017224CCD7E}"/>
                                            </p:graphicEl>
                                          </p:spTgt>
                                        </p:tgtEl>
                                        <p:attrNameLst>
                                          <p:attrName>style.visibility</p:attrName>
                                        </p:attrNameLst>
                                      </p:cBhvr>
                                      <p:to>
                                        <p:strVal val="visible"/>
                                      </p:to>
                                    </p:set>
                                    <p:animEffect transition="in" filter="wipe(left)">
                                      <p:cBhvr>
                                        <p:cTn id="15" dur="500"/>
                                        <p:tgtEl>
                                          <p:spTgt spid="9">
                                            <p:graphicEl>
                                              <a:dgm id="{9F60DD56-8435-40B6-B735-7017224CCD7E}"/>
                                            </p:graphicEl>
                                          </p:spTgt>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
                                            <p:graphicEl>
                                              <a:dgm id="{91C94CD4-9A28-4B92-8120-B11B781C7737}"/>
                                            </p:graphicEl>
                                          </p:spTgt>
                                        </p:tgtEl>
                                        <p:attrNameLst>
                                          <p:attrName>style.visibility</p:attrName>
                                        </p:attrNameLst>
                                      </p:cBhvr>
                                      <p:to>
                                        <p:strVal val="visible"/>
                                      </p:to>
                                    </p:set>
                                    <p:animEffect transition="in" filter="wipe(left)">
                                      <p:cBhvr>
                                        <p:cTn id="19" dur="500"/>
                                        <p:tgtEl>
                                          <p:spTgt spid="9">
                                            <p:graphicEl>
                                              <a:dgm id="{91C94CD4-9A28-4B92-8120-B11B781C7737}"/>
                                            </p:graphic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graphicEl>
                                              <a:dgm id="{159821AC-1A72-43DC-83A7-4AE2C6CAA98B}"/>
                                            </p:graphicEl>
                                          </p:spTgt>
                                        </p:tgtEl>
                                        <p:attrNameLst>
                                          <p:attrName>style.visibility</p:attrName>
                                        </p:attrNameLst>
                                      </p:cBhvr>
                                      <p:to>
                                        <p:strVal val="visible"/>
                                      </p:to>
                                    </p:set>
                                    <p:animEffect transition="in" filter="wipe(left)">
                                      <p:cBhvr>
                                        <p:cTn id="22" dur="500"/>
                                        <p:tgtEl>
                                          <p:spTgt spid="9">
                                            <p:graphicEl>
                                              <a:dgm id="{159821AC-1A72-43DC-83A7-4AE2C6CAA98B}"/>
                                            </p:graphicEl>
                                          </p:spTgt>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9">
                                            <p:graphicEl>
                                              <a:dgm id="{5B275483-6CF6-4CB2-ADA6-39C57A358CF3}"/>
                                            </p:graphicEl>
                                          </p:spTgt>
                                        </p:tgtEl>
                                        <p:attrNameLst>
                                          <p:attrName>style.visibility</p:attrName>
                                        </p:attrNameLst>
                                      </p:cBhvr>
                                      <p:to>
                                        <p:strVal val="visible"/>
                                      </p:to>
                                    </p:set>
                                    <p:animEffect transition="in" filter="wipe(left)">
                                      <p:cBhvr>
                                        <p:cTn id="26" dur="500"/>
                                        <p:tgtEl>
                                          <p:spTgt spid="9">
                                            <p:graphicEl>
                                              <a:dgm id="{5B275483-6CF6-4CB2-ADA6-39C57A358CF3}"/>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graphicEl>
                                              <a:dgm id="{7ADC7B7E-C61F-4CE0-952D-F0C41811DB64}"/>
                                            </p:graphicEl>
                                          </p:spTgt>
                                        </p:tgtEl>
                                        <p:attrNameLst>
                                          <p:attrName>style.visibility</p:attrName>
                                        </p:attrNameLst>
                                      </p:cBhvr>
                                      <p:to>
                                        <p:strVal val="visible"/>
                                      </p:to>
                                    </p:set>
                                    <p:animEffect transition="in" filter="wipe(left)">
                                      <p:cBhvr>
                                        <p:cTn id="29" dur="500"/>
                                        <p:tgtEl>
                                          <p:spTgt spid="9">
                                            <p:graphicEl>
                                              <a:dgm id="{7ADC7B7E-C61F-4CE0-952D-F0C41811DB64}"/>
                                            </p:graphicEl>
                                          </p:spTgt>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9">
                                            <p:graphicEl>
                                              <a:dgm id="{3AE6750F-8124-44D8-A84B-AB688931F879}"/>
                                            </p:graphicEl>
                                          </p:spTgt>
                                        </p:tgtEl>
                                        <p:attrNameLst>
                                          <p:attrName>style.visibility</p:attrName>
                                        </p:attrNameLst>
                                      </p:cBhvr>
                                      <p:to>
                                        <p:strVal val="visible"/>
                                      </p:to>
                                    </p:set>
                                    <p:animEffect transition="in" filter="wipe(left)">
                                      <p:cBhvr>
                                        <p:cTn id="33" dur="500"/>
                                        <p:tgtEl>
                                          <p:spTgt spid="9">
                                            <p:graphicEl>
                                              <a:dgm id="{3AE6750F-8124-44D8-A84B-AB688931F879}"/>
                                            </p:graphic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
                                            <p:graphicEl>
                                              <a:dgm id="{6C9D3DAE-8377-408B-AC83-074295857582}"/>
                                            </p:graphicEl>
                                          </p:spTgt>
                                        </p:tgtEl>
                                        <p:attrNameLst>
                                          <p:attrName>style.visibility</p:attrName>
                                        </p:attrNameLst>
                                      </p:cBhvr>
                                      <p:to>
                                        <p:strVal val="visible"/>
                                      </p:to>
                                    </p:set>
                                    <p:animEffect transition="in" filter="wipe(left)">
                                      <p:cBhvr>
                                        <p:cTn id="36" dur="500"/>
                                        <p:tgtEl>
                                          <p:spTgt spid="9">
                                            <p:graphicEl>
                                              <a:dgm id="{6C9D3DAE-8377-408B-AC83-074295857582}"/>
                                            </p:graphic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9">
                                            <p:graphicEl>
                                              <a:dgm id="{9F61175F-648D-4F1F-BCD8-D8196B1E2075}"/>
                                            </p:graphicEl>
                                          </p:spTgt>
                                        </p:tgtEl>
                                        <p:attrNameLst>
                                          <p:attrName>style.visibility</p:attrName>
                                        </p:attrNameLst>
                                      </p:cBhvr>
                                      <p:to>
                                        <p:strVal val="visible"/>
                                      </p:to>
                                    </p:set>
                                    <p:animEffect transition="in" filter="wipe(left)">
                                      <p:cBhvr>
                                        <p:cTn id="40" dur="500"/>
                                        <p:tgtEl>
                                          <p:spTgt spid="9">
                                            <p:graphicEl>
                                              <a:dgm id="{9F61175F-648D-4F1F-BCD8-D8196B1E2075}"/>
                                            </p:graphic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graphicEl>
                                              <a:dgm id="{83EB219E-93C7-4226-934E-99B1FE60DD2D}"/>
                                            </p:graphicEl>
                                          </p:spTgt>
                                        </p:tgtEl>
                                        <p:attrNameLst>
                                          <p:attrName>style.visibility</p:attrName>
                                        </p:attrNameLst>
                                      </p:cBhvr>
                                      <p:to>
                                        <p:strVal val="visible"/>
                                      </p:to>
                                    </p:set>
                                    <p:animEffect transition="in" filter="wipe(left)">
                                      <p:cBhvr>
                                        <p:cTn id="43" dur="500"/>
                                        <p:tgtEl>
                                          <p:spTgt spid="9">
                                            <p:graphicEl>
                                              <a:dgm id="{83EB219E-93C7-4226-934E-99B1FE60DD2D}"/>
                                            </p:graphic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9">
                                            <p:graphicEl>
                                              <a:dgm id="{C7AD30A5-DB85-4361-8E3E-5344FD64C50B}"/>
                                            </p:graphicEl>
                                          </p:spTgt>
                                        </p:tgtEl>
                                        <p:attrNameLst>
                                          <p:attrName>style.visibility</p:attrName>
                                        </p:attrNameLst>
                                      </p:cBhvr>
                                      <p:to>
                                        <p:strVal val="visible"/>
                                      </p:to>
                                    </p:set>
                                    <p:animEffect transition="in" filter="wipe(left)">
                                      <p:cBhvr>
                                        <p:cTn id="47" dur="500"/>
                                        <p:tgtEl>
                                          <p:spTgt spid="9">
                                            <p:graphicEl>
                                              <a:dgm id="{C7AD30A5-DB85-4361-8E3E-5344FD64C50B}"/>
                                            </p:graphic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9">
                                            <p:graphicEl>
                                              <a:dgm id="{B56F7B45-A900-4667-AEC7-2AA18EB00846}"/>
                                            </p:graphicEl>
                                          </p:spTgt>
                                        </p:tgtEl>
                                        <p:attrNameLst>
                                          <p:attrName>style.visibility</p:attrName>
                                        </p:attrNameLst>
                                      </p:cBhvr>
                                      <p:to>
                                        <p:strVal val="visible"/>
                                      </p:to>
                                    </p:set>
                                    <p:animEffect transition="in" filter="wipe(left)">
                                      <p:cBhvr>
                                        <p:cTn id="50" dur="500"/>
                                        <p:tgtEl>
                                          <p:spTgt spid="9">
                                            <p:graphicEl>
                                              <a:dgm id="{B56F7B45-A900-4667-AEC7-2AA18EB00846}"/>
                                            </p:graphicEl>
                                          </p:spTgt>
                                        </p:tgtEl>
                                      </p:cBhvr>
                                    </p:animEffect>
                                  </p:childTnLst>
                                </p:cTn>
                              </p:par>
                            </p:childTnLst>
                          </p:cTn>
                        </p:par>
                        <p:par>
                          <p:cTn id="51" fill="hold">
                            <p:stCondLst>
                              <p:cond delay="3000"/>
                            </p:stCondLst>
                            <p:childTnLst>
                              <p:par>
                                <p:cTn id="52" presetID="22" presetClass="entr" presetSubtype="8" fill="hold" grpId="0" nodeType="afterEffect">
                                  <p:stCondLst>
                                    <p:cond delay="0"/>
                                  </p:stCondLst>
                                  <p:childTnLst>
                                    <p:set>
                                      <p:cBhvr>
                                        <p:cTn id="53" dur="1" fill="hold">
                                          <p:stCondLst>
                                            <p:cond delay="0"/>
                                          </p:stCondLst>
                                        </p:cTn>
                                        <p:tgtEl>
                                          <p:spTgt spid="9">
                                            <p:graphicEl>
                                              <a:dgm id="{CE38C5C0-FB42-45D7-9EE7-A50AFC316CA6}"/>
                                            </p:graphicEl>
                                          </p:spTgt>
                                        </p:tgtEl>
                                        <p:attrNameLst>
                                          <p:attrName>style.visibility</p:attrName>
                                        </p:attrNameLst>
                                      </p:cBhvr>
                                      <p:to>
                                        <p:strVal val="visible"/>
                                      </p:to>
                                    </p:set>
                                    <p:animEffect transition="in" filter="wipe(left)">
                                      <p:cBhvr>
                                        <p:cTn id="54" dur="500"/>
                                        <p:tgtEl>
                                          <p:spTgt spid="9">
                                            <p:graphicEl>
                                              <a:dgm id="{CE38C5C0-FB42-45D7-9EE7-A50AFC316CA6}"/>
                                            </p:graphic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9">
                                            <p:graphicEl>
                                              <a:dgm id="{497D6727-9929-45D9-86B3-1ECABDDC4662}"/>
                                            </p:graphicEl>
                                          </p:spTgt>
                                        </p:tgtEl>
                                        <p:attrNameLst>
                                          <p:attrName>style.visibility</p:attrName>
                                        </p:attrNameLst>
                                      </p:cBhvr>
                                      <p:to>
                                        <p:strVal val="visible"/>
                                      </p:to>
                                    </p:set>
                                    <p:animEffect transition="in" filter="wipe(left)">
                                      <p:cBhvr>
                                        <p:cTn id="57" dur="500"/>
                                        <p:tgtEl>
                                          <p:spTgt spid="9">
                                            <p:graphicEl>
                                              <a:dgm id="{497D6727-9929-45D9-86B3-1ECABDDC4662}"/>
                                            </p:graphicEl>
                                          </p:spTgt>
                                        </p:tgtEl>
                                      </p:cBhvr>
                                    </p:animEffect>
                                  </p:childTnLst>
                                </p:cTn>
                              </p:par>
                            </p:childTnLst>
                          </p:cTn>
                        </p:par>
                        <p:par>
                          <p:cTn id="58" fill="hold">
                            <p:stCondLst>
                              <p:cond delay="3500"/>
                            </p:stCondLst>
                            <p:childTnLst>
                              <p:par>
                                <p:cTn id="59" presetID="22" presetClass="entr" presetSubtype="8" fill="hold" grpId="0" nodeType="afterEffect">
                                  <p:stCondLst>
                                    <p:cond delay="0"/>
                                  </p:stCondLst>
                                  <p:childTnLst>
                                    <p:set>
                                      <p:cBhvr>
                                        <p:cTn id="60" dur="1" fill="hold">
                                          <p:stCondLst>
                                            <p:cond delay="0"/>
                                          </p:stCondLst>
                                        </p:cTn>
                                        <p:tgtEl>
                                          <p:spTgt spid="9">
                                            <p:graphicEl>
                                              <a:dgm id="{C5E2865C-431B-4FF0-92E5-9268400F8558}"/>
                                            </p:graphicEl>
                                          </p:spTgt>
                                        </p:tgtEl>
                                        <p:attrNameLst>
                                          <p:attrName>style.visibility</p:attrName>
                                        </p:attrNameLst>
                                      </p:cBhvr>
                                      <p:to>
                                        <p:strVal val="visible"/>
                                      </p:to>
                                    </p:set>
                                    <p:animEffect transition="in" filter="wipe(left)">
                                      <p:cBhvr>
                                        <p:cTn id="61" dur="500"/>
                                        <p:tgtEl>
                                          <p:spTgt spid="9">
                                            <p:graphicEl>
                                              <a:dgm id="{C5E2865C-431B-4FF0-92E5-9268400F8558}"/>
                                            </p:graphic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9">
                                            <p:graphicEl>
                                              <a:dgm id="{8DB734F9-E606-4412-82D1-A45601FFDFEF}"/>
                                            </p:graphicEl>
                                          </p:spTgt>
                                        </p:tgtEl>
                                        <p:attrNameLst>
                                          <p:attrName>style.visibility</p:attrName>
                                        </p:attrNameLst>
                                      </p:cBhvr>
                                      <p:to>
                                        <p:strVal val="visible"/>
                                      </p:to>
                                    </p:set>
                                    <p:animEffect transition="in" filter="wipe(left)">
                                      <p:cBhvr>
                                        <p:cTn id="64" dur="500"/>
                                        <p:tgtEl>
                                          <p:spTgt spid="9">
                                            <p:graphicEl>
                                              <a:dgm id="{8DB734F9-E606-4412-82D1-A45601FFDFEF}"/>
                                            </p:graphic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9">
                                            <p:graphicEl>
                                              <a:dgm id="{B36DF2D5-BB0B-4ED1-8CFB-C39B1F6EFCB9}"/>
                                            </p:graphicEl>
                                          </p:spTgt>
                                        </p:tgtEl>
                                        <p:attrNameLst>
                                          <p:attrName>style.visibility</p:attrName>
                                        </p:attrNameLst>
                                      </p:cBhvr>
                                      <p:to>
                                        <p:strVal val="visible"/>
                                      </p:to>
                                    </p:set>
                                    <p:animEffect transition="in" filter="wipe(left)">
                                      <p:cBhvr>
                                        <p:cTn id="68" dur="500"/>
                                        <p:tgtEl>
                                          <p:spTgt spid="9">
                                            <p:graphicEl>
                                              <a:dgm id="{B36DF2D5-BB0B-4ED1-8CFB-C39B1F6EFCB9}"/>
                                            </p:graphicEl>
                                          </p:spTgt>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9">
                                            <p:graphicEl>
                                              <a:dgm id="{E423DA3B-8B42-40A4-97D3-9DDB31407F24}"/>
                                            </p:graphicEl>
                                          </p:spTgt>
                                        </p:tgtEl>
                                        <p:attrNameLst>
                                          <p:attrName>style.visibility</p:attrName>
                                        </p:attrNameLst>
                                      </p:cBhvr>
                                      <p:to>
                                        <p:strVal val="visible"/>
                                      </p:to>
                                    </p:set>
                                    <p:animEffect transition="in" filter="wipe(left)">
                                      <p:cBhvr>
                                        <p:cTn id="71" dur="500"/>
                                        <p:tgtEl>
                                          <p:spTgt spid="9">
                                            <p:graphicEl>
                                              <a:dgm id="{E423DA3B-8B42-40A4-97D3-9DDB31407F24}"/>
                                            </p:graphicEl>
                                          </p:spTgt>
                                        </p:tgtEl>
                                      </p:cBhvr>
                                    </p:animEffect>
                                  </p:childTnLst>
                                </p:cTn>
                              </p:par>
                            </p:childTnLst>
                          </p:cTn>
                        </p:par>
                        <p:par>
                          <p:cTn id="72" fill="hold">
                            <p:stCondLst>
                              <p:cond delay="4500"/>
                            </p:stCondLst>
                            <p:childTnLst>
                              <p:par>
                                <p:cTn id="73" presetID="22" presetClass="entr" presetSubtype="8" fill="hold" grpId="0" nodeType="afterEffect">
                                  <p:stCondLst>
                                    <p:cond delay="0"/>
                                  </p:stCondLst>
                                  <p:childTnLst>
                                    <p:set>
                                      <p:cBhvr>
                                        <p:cTn id="74" dur="1" fill="hold">
                                          <p:stCondLst>
                                            <p:cond delay="0"/>
                                          </p:stCondLst>
                                        </p:cTn>
                                        <p:tgtEl>
                                          <p:spTgt spid="9">
                                            <p:graphicEl>
                                              <a:dgm id="{2A641A98-341D-4655-B0F6-E265EEFDCE8C}"/>
                                            </p:graphicEl>
                                          </p:spTgt>
                                        </p:tgtEl>
                                        <p:attrNameLst>
                                          <p:attrName>style.visibility</p:attrName>
                                        </p:attrNameLst>
                                      </p:cBhvr>
                                      <p:to>
                                        <p:strVal val="visible"/>
                                      </p:to>
                                    </p:set>
                                    <p:animEffect transition="in" filter="wipe(left)">
                                      <p:cBhvr>
                                        <p:cTn id="75" dur="500"/>
                                        <p:tgtEl>
                                          <p:spTgt spid="9">
                                            <p:graphicEl>
                                              <a:dgm id="{2A641A98-341D-4655-B0F6-E265EEFDCE8C}"/>
                                            </p:graphic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9">
                                            <p:graphicEl>
                                              <a:dgm id="{B6D03894-1AF9-4766-871D-0BB2137C1420}"/>
                                            </p:graphicEl>
                                          </p:spTgt>
                                        </p:tgtEl>
                                        <p:attrNameLst>
                                          <p:attrName>style.visibility</p:attrName>
                                        </p:attrNameLst>
                                      </p:cBhvr>
                                      <p:to>
                                        <p:strVal val="visible"/>
                                      </p:to>
                                    </p:set>
                                    <p:animEffect transition="in" filter="wipe(left)">
                                      <p:cBhvr>
                                        <p:cTn id="78" dur="500"/>
                                        <p:tgtEl>
                                          <p:spTgt spid="9">
                                            <p:graphicEl>
                                              <a:dgm id="{B6D03894-1AF9-4766-871D-0BB2137C1420}"/>
                                            </p:graphicEl>
                                          </p:spTgt>
                                        </p:tgtEl>
                                      </p:cBhvr>
                                    </p:animEffect>
                                  </p:childTnLst>
                                </p:cTn>
                              </p:par>
                            </p:childTnLst>
                          </p:cTn>
                        </p:par>
                        <p:par>
                          <p:cTn id="79" fill="hold">
                            <p:stCondLst>
                              <p:cond delay="5000"/>
                            </p:stCondLst>
                            <p:childTnLst>
                              <p:par>
                                <p:cTn id="80" presetID="22" presetClass="entr" presetSubtype="8" fill="hold" grpId="0" nodeType="afterEffect">
                                  <p:stCondLst>
                                    <p:cond delay="0"/>
                                  </p:stCondLst>
                                  <p:childTnLst>
                                    <p:set>
                                      <p:cBhvr>
                                        <p:cTn id="81" dur="1" fill="hold">
                                          <p:stCondLst>
                                            <p:cond delay="0"/>
                                          </p:stCondLst>
                                        </p:cTn>
                                        <p:tgtEl>
                                          <p:spTgt spid="9">
                                            <p:graphicEl>
                                              <a:dgm id="{24AC84A9-8C92-4624-B811-750166E5E83A}"/>
                                            </p:graphicEl>
                                          </p:spTgt>
                                        </p:tgtEl>
                                        <p:attrNameLst>
                                          <p:attrName>style.visibility</p:attrName>
                                        </p:attrNameLst>
                                      </p:cBhvr>
                                      <p:to>
                                        <p:strVal val="visible"/>
                                      </p:to>
                                    </p:set>
                                    <p:animEffect transition="in" filter="wipe(left)">
                                      <p:cBhvr>
                                        <p:cTn id="82" dur="500"/>
                                        <p:tgtEl>
                                          <p:spTgt spid="9">
                                            <p:graphicEl>
                                              <a:dgm id="{24AC84A9-8C92-4624-B811-750166E5E83A}"/>
                                            </p:graphic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9">
                                            <p:graphicEl>
                                              <a:dgm id="{2058C487-1E35-4021-BEF0-480E77EC6277}"/>
                                            </p:graphicEl>
                                          </p:spTgt>
                                        </p:tgtEl>
                                        <p:attrNameLst>
                                          <p:attrName>style.visibility</p:attrName>
                                        </p:attrNameLst>
                                      </p:cBhvr>
                                      <p:to>
                                        <p:strVal val="visible"/>
                                      </p:to>
                                    </p:set>
                                    <p:animEffect transition="in" filter="wipe(left)">
                                      <p:cBhvr>
                                        <p:cTn id="85" dur="500"/>
                                        <p:tgtEl>
                                          <p:spTgt spid="9">
                                            <p:graphicEl>
                                              <a:dgm id="{2058C487-1E35-4021-BEF0-480E77EC6277}"/>
                                            </p:graphicEl>
                                          </p:spTgt>
                                        </p:tgtEl>
                                      </p:cBhvr>
                                    </p:animEffect>
                                  </p:childTnLst>
                                </p:cTn>
                              </p:par>
                            </p:childTnLst>
                          </p:cTn>
                        </p:par>
                        <p:par>
                          <p:cTn id="86" fill="hold">
                            <p:stCondLst>
                              <p:cond delay="5500"/>
                            </p:stCondLst>
                            <p:childTnLst>
                              <p:par>
                                <p:cTn id="87" presetID="22" presetClass="entr" presetSubtype="8" fill="hold" grpId="0" nodeType="afterEffect">
                                  <p:stCondLst>
                                    <p:cond delay="0"/>
                                  </p:stCondLst>
                                  <p:childTnLst>
                                    <p:set>
                                      <p:cBhvr>
                                        <p:cTn id="88" dur="1" fill="hold">
                                          <p:stCondLst>
                                            <p:cond delay="0"/>
                                          </p:stCondLst>
                                        </p:cTn>
                                        <p:tgtEl>
                                          <p:spTgt spid="9">
                                            <p:graphicEl>
                                              <a:dgm id="{1D72E5CC-EECB-458A-9A38-10740038E1EC}"/>
                                            </p:graphicEl>
                                          </p:spTgt>
                                        </p:tgtEl>
                                        <p:attrNameLst>
                                          <p:attrName>style.visibility</p:attrName>
                                        </p:attrNameLst>
                                      </p:cBhvr>
                                      <p:to>
                                        <p:strVal val="visible"/>
                                      </p:to>
                                    </p:set>
                                    <p:animEffect transition="in" filter="wipe(left)">
                                      <p:cBhvr>
                                        <p:cTn id="89" dur="500"/>
                                        <p:tgtEl>
                                          <p:spTgt spid="9">
                                            <p:graphicEl>
                                              <a:dgm id="{1D72E5CC-EECB-458A-9A38-10740038E1EC}"/>
                                            </p:graphicEl>
                                          </p:spTgt>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9">
                                            <p:graphicEl>
                                              <a:dgm id="{D3C6CEDF-CA93-4D16-862F-C345151A36EE}"/>
                                            </p:graphicEl>
                                          </p:spTgt>
                                        </p:tgtEl>
                                        <p:attrNameLst>
                                          <p:attrName>style.visibility</p:attrName>
                                        </p:attrNameLst>
                                      </p:cBhvr>
                                      <p:to>
                                        <p:strVal val="visible"/>
                                      </p:to>
                                    </p:set>
                                    <p:animEffect transition="in" filter="wipe(left)">
                                      <p:cBhvr>
                                        <p:cTn id="92" dur="500"/>
                                        <p:tgtEl>
                                          <p:spTgt spid="9">
                                            <p:graphicEl>
                                              <a:dgm id="{D3C6CEDF-CA93-4D16-862F-C345151A36E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
                                            <p:graphicEl>
                                              <a:dgm id="{77121FF2-27E7-4229-A884-AF0977B508D4}"/>
                                            </p:graphicEl>
                                          </p:spTgt>
                                        </p:tgtEl>
                                        <p:attrNameLst>
                                          <p:attrName>style.visibility</p:attrName>
                                        </p:attrNameLst>
                                      </p:cBhvr>
                                      <p:to>
                                        <p:strVal val="visible"/>
                                      </p:to>
                                    </p:set>
                                    <p:animEffect transition="in" filter="wipe(left)">
                                      <p:cBhvr>
                                        <p:cTn id="97" dur="500"/>
                                        <p:tgtEl>
                                          <p:spTgt spid="9">
                                            <p:graphicEl>
                                              <a:dgm id="{77121FF2-27E7-4229-A884-AF0977B508D4}"/>
                                            </p:graphicEl>
                                          </p:spTgt>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9">
                                            <p:graphicEl>
                                              <a:dgm id="{147EDAD7-8135-4E6A-BEC0-0CC92EFB16EE}"/>
                                            </p:graphicEl>
                                          </p:spTgt>
                                        </p:tgtEl>
                                        <p:attrNameLst>
                                          <p:attrName>style.visibility</p:attrName>
                                        </p:attrNameLst>
                                      </p:cBhvr>
                                      <p:to>
                                        <p:strVal val="visible"/>
                                      </p:to>
                                    </p:set>
                                    <p:animEffect transition="in" filter="wipe(left)">
                                      <p:cBhvr>
                                        <p:cTn id="100" dur="500"/>
                                        <p:tgtEl>
                                          <p:spTgt spid="9">
                                            <p:graphicEl>
                                              <a:dgm id="{147EDAD7-8135-4E6A-BEC0-0CC92EFB16EE}"/>
                                            </p:graphicEl>
                                          </p:spTgt>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9">
                                            <p:graphicEl>
                                              <a:dgm id="{B5F9ECD7-38BF-4B70-ACD0-7A8D1C6AC3CA}"/>
                                            </p:graphicEl>
                                          </p:spTgt>
                                        </p:tgtEl>
                                        <p:attrNameLst>
                                          <p:attrName>style.visibility</p:attrName>
                                        </p:attrNameLst>
                                      </p:cBhvr>
                                      <p:to>
                                        <p:strVal val="visible"/>
                                      </p:to>
                                    </p:set>
                                    <p:animEffect transition="in" filter="wipe(left)">
                                      <p:cBhvr>
                                        <p:cTn id="104" dur="500"/>
                                        <p:tgtEl>
                                          <p:spTgt spid="9">
                                            <p:graphicEl>
                                              <a:dgm id="{B5F9ECD7-38BF-4B70-ACD0-7A8D1C6AC3CA}"/>
                                            </p:graphicEl>
                                          </p:spTgt>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9">
                                            <p:graphicEl>
                                              <a:dgm id="{55B060EF-4FA7-465E-BBF4-EBB999D18019}"/>
                                            </p:graphicEl>
                                          </p:spTgt>
                                        </p:tgtEl>
                                        <p:attrNameLst>
                                          <p:attrName>style.visibility</p:attrName>
                                        </p:attrNameLst>
                                      </p:cBhvr>
                                      <p:to>
                                        <p:strVal val="visible"/>
                                      </p:to>
                                    </p:set>
                                    <p:animEffect transition="in" filter="wipe(left)">
                                      <p:cBhvr>
                                        <p:cTn id="107" dur="500"/>
                                        <p:tgtEl>
                                          <p:spTgt spid="9">
                                            <p:graphicEl>
                                              <a:dgm id="{55B060EF-4FA7-465E-BBF4-EBB999D18019}"/>
                                            </p:graphicEl>
                                          </p:spTgt>
                                        </p:tgtEl>
                                      </p:cBhvr>
                                    </p:animEffect>
                                  </p:childTnLst>
                                </p:cTn>
                              </p:par>
                            </p:childTnLst>
                          </p:cTn>
                        </p:par>
                        <p:par>
                          <p:cTn id="108" fill="hold">
                            <p:stCondLst>
                              <p:cond delay="1000"/>
                            </p:stCondLst>
                            <p:childTnLst>
                              <p:par>
                                <p:cTn id="109" presetID="22" presetClass="entr" presetSubtype="8" fill="hold" grpId="0" nodeType="afterEffect">
                                  <p:stCondLst>
                                    <p:cond delay="0"/>
                                  </p:stCondLst>
                                  <p:childTnLst>
                                    <p:set>
                                      <p:cBhvr>
                                        <p:cTn id="110" dur="1" fill="hold">
                                          <p:stCondLst>
                                            <p:cond delay="0"/>
                                          </p:stCondLst>
                                        </p:cTn>
                                        <p:tgtEl>
                                          <p:spTgt spid="9">
                                            <p:graphicEl>
                                              <a:dgm id="{73657E84-44A0-486B-813F-BDF2FB49A3C6}"/>
                                            </p:graphicEl>
                                          </p:spTgt>
                                        </p:tgtEl>
                                        <p:attrNameLst>
                                          <p:attrName>style.visibility</p:attrName>
                                        </p:attrNameLst>
                                      </p:cBhvr>
                                      <p:to>
                                        <p:strVal val="visible"/>
                                      </p:to>
                                    </p:set>
                                    <p:animEffect transition="in" filter="wipe(left)">
                                      <p:cBhvr>
                                        <p:cTn id="111" dur="500"/>
                                        <p:tgtEl>
                                          <p:spTgt spid="9">
                                            <p:graphicEl>
                                              <a:dgm id="{73657E84-44A0-486B-813F-BDF2FB49A3C6}"/>
                                            </p:graphicEl>
                                          </p:spTgt>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9">
                                            <p:graphicEl>
                                              <a:dgm id="{1964CE64-9344-41AA-93EA-284ABD767E6C}"/>
                                            </p:graphicEl>
                                          </p:spTgt>
                                        </p:tgtEl>
                                        <p:attrNameLst>
                                          <p:attrName>style.visibility</p:attrName>
                                        </p:attrNameLst>
                                      </p:cBhvr>
                                      <p:to>
                                        <p:strVal val="visible"/>
                                      </p:to>
                                    </p:set>
                                    <p:animEffect transition="in" filter="wipe(left)">
                                      <p:cBhvr>
                                        <p:cTn id="114" dur="500"/>
                                        <p:tgtEl>
                                          <p:spTgt spid="9">
                                            <p:graphicEl>
                                              <a:dgm id="{1964CE64-9344-41AA-93EA-284ABD767E6C}"/>
                                            </p:graphicEl>
                                          </p:spTgt>
                                        </p:tgtEl>
                                      </p:cBhvr>
                                    </p:animEffect>
                                  </p:childTnLst>
                                </p:cTn>
                              </p:par>
                            </p:childTnLst>
                          </p:cTn>
                        </p:par>
                        <p:par>
                          <p:cTn id="115" fill="hold">
                            <p:stCondLst>
                              <p:cond delay="1500"/>
                            </p:stCondLst>
                            <p:childTnLst>
                              <p:par>
                                <p:cTn id="116" presetID="22" presetClass="entr" presetSubtype="8" fill="hold" grpId="0" nodeType="afterEffect">
                                  <p:stCondLst>
                                    <p:cond delay="0"/>
                                  </p:stCondLst>
                                  <p:childTnLst>
                                    <p:set>
                                      <p:cBhvr>
                                        <p:cTn id="117" dur="1" fill="hold">
                                          <p:stCondLst>
                                            <p:cond delay="0"/>
                                          </p:stCondLst>
                                        </p:cTn>
                                        <p:tgtEl>
                                          <p:spTgt spid="9">
                                            <p:graphicEl>
                                              <a:dgm id="{A7713E14-610F-4623-A25E-8CEA87D53DC0}"/>
                                            </p:graphicEl>
                                          </p:spTgt>
                                        </p:tgtEl>
                                        <p:attrNameLst>
                                          <p:attrName>style.visibility</p:attrName>
                                        </p:attrNameLst>
                                      </p:cBhvr>
                                      <p:to>
                                        <p:strVal val="visible"/>
                                      </p:to>
                                    </p:set>
                                    <p:animEffect transition="in" filter="wipe(left)">
                                      <p:cBhvr>
                                        <p:cTn id="118" dur="500"/>
                                        <p:tgtEl>
                                          <p:spTgt spid="9">
                                            <p:graphicEl>
                                              <a:dgm id="{A7713E14-610F-4623-A25E-8CEA87D53DC0}"/>
                                            </p:graphicEl>
                                          </p:spTgt>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9">
                                            <p:graphicEl>
                                              <a:dgm id="{9C20A2E4-DB07-4755-9047-830B2E2DFFC6}"/>
                                            </p:graphicEl>
                                          </p:spTgt>
                                        </p:tgtEl>
                                        <p:attrNameLst>
                                          <p:attrName>style.visibility</p:attrName>
                                        </p:attrNameLst>
                                      </p:cBhvr>
                                      <p:to>
                                        <p:strVal val="visible"/>
                                      </p:to>
                                    </p:set>
                                    <p:animEffect transition="in" filter="wipe(left)">
                                      <p:cBhvr>
                                        <p:cTn id="121" dur="500"/>
                                        <p:tgtEl>
                                          <p:spTgt spid="9">
                                            <p:graphicEl>
                                              <a:dgm id="{9C20A2E4-DB07-4755-9047-830B2E2DFFC6}"/>
                                            </p:graphicEl>
                                          </p:spTgt>
                                        </p:tgtEl>
                                      </p:cBhvr>
                                    </p:animEffect>
                                  </p:childTnLst>
                                </p:cTn>
                              </p:par>
                            </p:childTnLst>
                          </p:cTn>
                        </p:par>
                        <p:par>
                          <p:cTn id="122" fill="hold">
                            <p:stCondLst>
                              <p:cond delay="2000"/>
                            </p:stCondLst>
                            <p:childTnLst>
                              <p:par>
                                <p:cTn id="123" presetID="22" presetClass="entr" presetSubtype="8" fill="hold" grpId="0" nodeType="afterEffect">
                                  <p:stCondLst>
                                    <p:cond delay="0"/>
                                  </p:stCondLst>
                                  <p:childTnLst>
                                    <p:set>
                                      <p:cBhvr>
                                        <p:cTn id="124" dur="1" fill="hold">
                                          <p:stCondLst>
                                            <p:cond delay="0"/>
                                          </p:stCondLst>
                                        </p:cTn>
                                        <p:tgtEl>
                                          <p:spTgt spid="9">
                                            <p:graphicEl>
                                              <a:dgm id="{50919B70-4ADB-4B66-8748-35082F878201}"/>
                                            </p:graphicEl>
                                          </p:spTgt>
                                        </p:tgtEl>
                                        <p:attrNameLst>
                                          <p:attrName>style.visibility</p:attrName>
                                        </p:attrNameLst>
                                      </p:cBhvr>
                                      <p:to>
                                        <p:strVal val="visible"/>
                                      </p:to>
                                    </p:set>
                                    <p:animEffect transition="in" filter="wipe(left)">
                                      <p:cBhvr>
                                        <p:cTn id="125" dur="500"/>
                                        <p:tgtEl>
                                          <p:spTgt spid="9">
                                            <p:graphicEl>
                                              <a:dgm id="{50919B70-4ADB-4B66-8748-35082F878201}"/>
                                            </p:graphicEl>
                                          </p:spTgt>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9">
                                            <p:graphicEl>
                                              <a:dgm id="{1C40B126-3E91-4895-8444-FD847FD3413A}"/>
                                            </p:graphicEl>
                                          </p:spTgt>
                                        </p:tgtEl>
                                        <p:attrNameLst>
                                          <p:attrName>style.visibility</p:attrName>
                                        </p:attrNameLst>
                                      </p:cBhvr>
                                      <p:to>
                                        <p:strVal val="visible"/>
                                      </p:to>
                                    </p:set>
                                    <p:animEffect transition="in" filter="wipe(left)">
                                      <p:cBhvr>
                                        <p:cTn id="128" dur="500"/>
                                        <p:tgtEl>
                                          <p:spTgt spid="9">
                                            <p:graphicEl>
                                              <a:dgm id="{1C40B126-3E91-4895-8444-FD847FD3413A}"/>
                                            </p:graphicEl>
                                          </p:spTgt>
                                        </p:tgtEl>
                                      </p:cBhvr>
                                    </p:animEffect>
                                  </p:childTnLst>
                                </p:cTn>
                              </p:par>
                            </p:childTnLst>
                          </p:cTn>
                        </p:par>
                        <p:par>
                          <p:cTn id="129" fill="hold">
                            <p:stCondLst>
                              <p:cond delay="2500"/>
                            </p:stCondLst>
                            <p:childTnLst>
                              <p:par>
                                <p:cTn id="130" presetID="22" presetClass="entr" presetSubtype="8" fill="hold" grpId="0" nodeType="afterEffect">
                                  <p:stCondLst>
                                    <p:cond delay="0"/>
                                  </p:stCondLst>
                                  <p:childTnLst>
                                    <p:set>
                                      <p:cBhvr>
                                        <p:cTn id="131" dur="1" fill="hold">
                                          <p:stCondLst>
                                            <p:cond delay="0"/>
                                          </p:stCondLst>
                                        </p:cTn>
                                        <p:tgtEl>
                                          <p:spTgt spid="9">
                                            <p:graphicEl>
                                              <a:dgm id="{AC38BD1D-2316-49DB-9EDA-E6CAF94D2396}"/>
                                            </p:graphicEl>
                                          </p:spTgt>
                                        </p:tgtEl>
                                        <p:attrNameLst>
                                          <p:attrName>style.visibility</p:attrName>
                                        </p:attrNameLst>
                                      </p:cBhvr>
                                      <p:to>
                                        <p:strVal val="visible"/>
                                      </p:to>
                                    </p:set>
                                    <p:animEffect transition="in" filter="wipe(left)">
                                      <p:cBhvr>
                                        <p:cTn id="132" dur="500"/>
                                        <p:tgtEl>
                                          <p:spTgt spid="9">
                                            <p:graphicEl>
                                              <a:dgm id="{AC38BD1D-2316-49DB-9EDA-E6CAF94D2396}"/>
                                            </p:graphicEl>
                                          </p:spTgt>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9">
                                            <p:graphicEl>
                                              <a:dgm id="{F179E9BC-7030-4EA7-A5ED-C23D1BD24C12}"/>
                                            </p:graphicEl>
                                          </p:spTgt>
                                        </p:tgtEl>
                                        <p:attrNameLst>
                                          <p:attrName>style.visibility</p:attrName>
                                        </p:attrNameLst>
                                      </p:cBhvr>
                                      <p:to>
                                        <p:strVal val="visible"/>
                                      </p:to>
                                    </p:set>
                                    <p:animEffect transition="in" filter="wipe(left)">
                                      <p:cBhvr>
                                        <p:cTn id="135" dur="500"/>
                                        <p:tgtEl>
                                          <p:spTgt spid="9">
                                            <p:graphicEl>
                                              <a:dgm id="{F179E9BC-7030-4EA7-A5ED-C23D1BD24C12}"/>
                                            </p:graphicEl>
                                          </p:spTgt>
                                        </p:tgtEl>
                                      </p:cBhvr>
                                    </p:animEffect>
                                  </p:childTnLst>
                                </p:cTn>
                              </p:par>
                            </p:childTnLst>
                          </p:cTn>
                        </p:par>
                        <p:par>
                          <p:cTn id="136" fill="hold">
                            <p:stCondLst>
                              <p:cond delay="3000"/>
                            </p:stCondLst>
                            <p:childTnLst>
                              <p:par>
                                <p:cTn id="137" presetID="22" presetClass="entr" presetSubtype="8" fill="hold" grpId="0" nodeType="afterEffect">
                                  <p:stCondLst>
                                    <p:cond delay="0"/>
                                  </p:stCondLst>
                                  <p:childTnLst>
                                    <p:set>
                                      <p:cBhvr>
                                        <p:cTn id="138" dur="1" fill="hold">
                                          <p:stCondLst>
                                            <p:cond delay="0"/>
                                          </p:stCondLst>
                                        </p:cTn>
                                        <p:tgtEl>
                                          <p:spTgt spid="9">
                                            <p:graphicEl>
                                              <a:dgm id="{AAE35A9D-5480-4304-B61C-4512E38D8A9F}"/>
                                            </p:graphicEl>
                                          </p:spTgt>
                                        </p:tgtEl>
                                        <p:attrNameLst>
                                          <p:attrName>style.visibility</p:attrName>
                                        </p:attrNameLst>
                                      </p:cBhvr>
                                      <p:to>
                                        <p:strVal val="visible"/>
                                      </p:to>
                                    </p:set>
                                    <p:animEffect transition="in" filter="wipe(left)">
                                      <p:cBhvr>
                                        <p:cTn id="139" dur="500"/>
                                        <p:tgtEl>
                                          <p:spTgt spid="9">
                                            <p:graphicEl>
                                              <a:dgm id="{AAE35A9D-5480-4304-B61C-4512E38D8A9F}"/>
                                            </p:graphicEl>
                                          </p:spTgt>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9">
                                            <p:graphicEl>
                                              <a:dgm id="{77AB0E5B-30CA-435A-BF25-96966EAADB31}"/>
                                            </p:graphicEl>
                                          </p:spTgt>
                                        </p:tgtEl>
                                        <p:attrNameLst>
                                          <p:attrName>style.visibility</p:attrName>
                                        </p:attrNameLst>
                                      </p:cBhvr>
                                      <p:to>
                                        <p:strVal val="visible"/>
                                      </p:to>
                                    </p:set>
                                    <p:animEffect transition="in" filter="wipe(left)">
                                      <p:cBhvr>
                                        <p:cTn id="142" dur="500"/>
                                        <p:tgtEl>
                                          <p:spTgt spid="9">
                                            <p:graphicEl>
                                              <a:dgm id="{77AB0E5B-30CA-435A-BF25-96966EAADB31}"/>
                                            </p:graphicEl>
                                          </p:spTgt>
                                        </p:tgtEl>
                                      </p:cBhvr>
                                    </p:animEffect>
                                  </p:childTnLst>
                                </p:cTn>
                              </p:par>
                            </p:childTnLst>
                          </p:cTn>
                        </p:par>
                        <p:par>
                          <p:cTn id="143" fill="hold">
                            <p:stCondLst>
                              <p:cond delay="3500"/>
                            </p:stCondLst>
                            <p:childTnLst>
                              <p:par>
                                <p:cTn id="144" presetID="22" presetClass="entr" presetSubtype="8" fill="hold" grpId="0" nodeType="afterEffect">
                                  <p:stCondLst>
                                    <p:cond delay="0"/>
                                  </p:stCondLst>
                                  <p:childTnLst>
                                    <p:set>
                                      <p:cBhvr>
                                        <p:cTn id="145" dur="1" fill="hold">
                                          <p:stCondLst>
                                            <p:cond delay="0"/>
                                          </p:stCondLst>
                                        </p:cTn>
                                        <p:tgtEl>
                                          <p:spTgt spid="9">
                                            <p:graphicEl>
                                              <a:dgm id="{DAF7B86A-B520-49AD-9AAA-964E32D8DD0C}"/>
                                            </p:graphicEl>
                                          </p:spTgt>
                                        </p:tgtEl>
                                        <p:attrNameLst>
                                          <p:attrName>style.visibility</p:attrName>
                                        </p:attrNameLst>
                                      </p:cBhvr>
                                      <p:to>
                                        <p:strVal val="visible"/>
                                      </p:to>
                                    </p:set>
                                    <p:animEffect transition="in" filter="wipe(left)">
                                      <p:cBhvr>
                                        <p:cTn id="146" dur="500"/>
                                        <p:tgtEl>
                                          <p:spTgt spid="9">
                                            <p:graphicEl>
                                              <a:dgm id="{DAF7B86A-B520-49AD-9AAA-964E32D8DD0C}"/>
                                            </p:graphicEl>
                                          </p:spTgt>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9">
                                            <p:graphicEl>
                                              <a:dgm id="{7CBC57D8-D2EB-4C0E-8235-B80C222C956F}"/>
                                            </p:graphicEl>
                                          </p:spTgt>
                                        </p:tgtEl>
                                        <p:attrNameLst>
                                          <p:attrName>style.visibility</p:attrName>
                                        </p:attrNameLst>
                                      </p:cBhvr>
                                      <p:to>
                                        <p:strVal val="visible"/>
                                      </p:to>
                                    </p:set>
                                    <p:animEffect transition="in" filter="wipe(left)">
                                      <p:cBhvr>
                                        <p:cTn id="149" dur="500"/>
                                        <p:tgtEl>
                                          <p:spTgt spid="9">
                                            <p:graphicEl>
                                              <a:dgm id="{7CBC57D8-D2EB-4C0E-8235-B80C222C956F}"/>
                                            </p:graphicEl>
                                          </p:spTgt>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9">
                                            <p:graphicEl>
                                              <a:dgm id="{19726F5A-864A-4880-8794-5E976C5D0144}"/>
                                            </p:graphicEl>
                                          </p:spTgt>
                                        </p:tgtEl>
                                        <p:attrNameLst>
                                          <p:attrName>style.visibility</p:attrName>
                                        </p:attrNameLst>
                                      </p:cBhvr>
                                      <p:to>
                                        <p:strVal val="visible"/>
                                      </p:to>
                                    </p:set>
                                    <p:animEffect transition="in" filter="wipe(left)">
                                      <p:cBhvr>
                                        <p:cTn id="154" dur="500"/>
                                        <p:tgtEl>
                                          <p:spTgt spid="9">
                                            <p:graphicEl>
                                              <a:dgm id="{19726F5A-864A-4880-8794-5E976C5D0144}"/>
                                            </p:graphic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
                                            <p:graphicEl>
                                              <a:dgm id="{54150749-089F-45B9-A5FE-DC8E8D4A5BCE}"/>
                                            </p:graphicEl>
                                          </p:spTgt>
                                        </p:tgtEl>
                                        <p:attrNameLst>
                                          <p:attrName>style.visibility</p:attrName>
                                        </p:attrNameLst>
                                      </p:cBhvr>
                                      <p:to>
                                        <p:strVal val="visible"/>
                                      </p:to>
                                    </p:set>
                                    <p:animEffect transition="in" filter="wipe(left)">
                                      <p:cBhvr>
                                        <p:cTn id="157" dur="500"/>
                                        <p:tgtEl>
                                          <p:spTgt spid="9">
                                            <p:graphicEl>
                                              <a:dgm id="{54150749-089F-45B9-A5FE-DC8E8D4A5BCE}"/>
                                            </p:graphicEl>
                                          </p:spTgt>
                                        </p:tgtEl>
                                      </p:cBhvr>
                                    </p:animEffect>
                                  </p:childTnLst>
                                </p:cTn>
                              </p:par>
                            </p:childTnLst>
                          </p:cTn>
                        </p:par>
                        <p:par>
                          <p:cTn id="158" fill="hold">
                            <p:stCondLst>
                              <p:cond delay="500"/>
                            </p:stCondLst>
                            <p:childTnLst>
                              <p:par>
                                <p:cTn id="159" presetID="22" presetClass="entr" presetSubtype="8" fill="hold" grpId="0" nodeType="afterEffect">
                                  <p:stCondLst>
                                    <p:cond delay="0"/>
                                  </p:stCondLst>
                                  <p:childTnLst>
                                    <p:set>
                                      <p:cBhvr>
                                        <p:cTn id="160" dur="1" fill="hold">
                                          <p:stCondLst>
                                            <p:cond delay="0"/>
                                          </p:stCondLst>
                                        </p:cTn>
                                        <p:tgtEl>
                                          <p:spTgt spid="9">
                                            <p:graphicEl>
                                              <a:dgm id="{6A8B4CE8-3E02-4C8A-A40A-745202C3679F}"/>
                                            </p:graphicEl>
                                          </p:spTgt>
                                        </p:tgtEl>
                                        <p:attrNameLst>
                                          <p:attrName>style.visibility</p:attrName>
                                        </p:attrNameLst>
                                      </p:cBhvr>
                                      <p:to>
                                        <p:strVal val="visible"/>
                                      </p:to>
                                    </p:set>
                                    <p:animEffect transition="in" filter="wipe(left)">
                                      <p:cBhvr>
                                        <p:cTn id="161" dur="500"/>
                                        <p:tgtEl>
                                          <p:spTgt spid="9">
                                            <p:graphicEl>
                                              <a:dgm id="{6A8B4CE8-3E02-4C8A-A40A-745202C3679F}"/>
                                            </p:graphicEl>
                                          </p:spTgt>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9">
                                            <p:graphicEl>
                                              <a:dgm id="{9F43C75B-DE58-45F1-8FBD-F8E9A6FC14E7}"/>
                                            </p:graphicEl>
                                          </p:spTgt>
                                        </p:tgtEl>
                                        <p:attrNameLst>
                                          <p:attrName>style.visibility</p:attrName>
                                        </p:attrNameLst>
                                      </p:cBhvr>
                                      <p:to>
                                        <p:strVal val="visible"/>
                                      </p:to>
                                    </p:set>
                                    <p:animEffect transition="in" filter="wipe(left)">
                                      <p:cBhvr>
                                        <p:cTn id="164" dur="500"/>
                                        <p:tgtEl>
                                          <p:spTgt spid="9">
                                            <p:graphicEl>
                                              <a:dgm id="{9F43C75B-DE58-45F1-8FBD-F8E9A6FC14E7}"/>
                                            </p:graphicEl>
                                          </p:spTgt>
                                        </p:tgtEl>
                                      </p:cBhvr>
                                    </p:animEffect>
                                  </p:childTnLst>
                                </p:cTn>
                              </p:par>
                            </p:childTnLst>
                          </p:cTn>
                        </p:par>
                        <p:par>
                          <p:cTn id="165" fill="hold">
                            <p:stCondLst>
                              <p:cond delay="1000"/>
                            </p:stCondLst>
                            <p:childTnLst>
                              <p:par>
                                <p:cTn id="166" presetID="22" presetClass="entr" presetSubtype="8" fill="hold" grpId="0" nodeType="afterEffect">
                                  <p:stCondLst>
                                    <p:cond delay="0"/>
                                  </p:stCondLst>
                                  <p:childTnLst>
                                    <p:set>
                                      <p:cBhvr>
                                        <p:cTn id="167" dur="1" fill="hold">
                                          <p:stCondLst>
                                            <p:cond delay="0"/>
                                          </p:stCondLst>
                                        </p:cTn>
                                        <p:tgtEl>
                                          <p:spTgt spid="9">
                                            <p:graphicEl>
                                              <a:dgm id="{48BE8F6E-BB30-4186-AD83-0253B3ACB33A}"/>
                                            </p:graphicEl>
                                          </p:spTgt>
                                        </p:tgtEl>
                                        <p:attrNameLst>
                                          <p:attrName>style.visibility</p:attrName>
                                        </p:attrNameLst>
                                      </p:cBhvr>
                                      <p:to>
                                        <p:strVal val="visible"/>
                                      </p:to>
                                    </p:set>
                                    <p:animEffect transition="in" filter="wipe(left)">
                                      <p:cBhvr>
                                        <p:cTn id="168" dur="500"/>
                                        <p:tgtEl>
                                          <p:spTgt spid="9">
                                            <p:graphicEl>
                                              <a:dgm id="{48BE8F6E-BB30-4186-AD83-0253B3ACB33A}"/>
                                            </p:graphicEl>
                                          </p:spTgt>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9">
                                            <p:graphicEl>
                                              <a:dgm id="{64D9630E-0CCE-48E4-8305-8672CD4C9FFE}"/>
                                            </p:graphicEl>
                                          </p:spTgt>
                                        </p:tgtEl>
                                        <p:attrNameLst>
                                          <p:attrName>style.visibility</p:attrName>
                                        </p:attrNameLst>
                                      </p:cBhvr>
                                      <p:to>
                                        <p:strVal val="visible"/>
                                      </p:to>
                                    </p:set>
                                    <p:animEffect transition="in" filter="wipe(left)">
                                      <p:cBhvr>
                                        <p:cTn id="171" dur="500"/>
                                        <p:tgtEl>
                                          <p:spTgt spid="9">
                                            <p:graphicEl>
                                              <a:dgm id="{64D9630E-0CCE-48E4-8305-8672CD4C9FFE}"/>
                                            </p:graphicEl>
                                          </p:spTgt>
                                        </p:tgtEl>
                                      </p:cBhvr>
                                    </p:animEffect>
                                  </p:childTnLst>
                                </p:cTn>
                              </p:par>
                            </p:childTnLst>
                          </p:cTn>
                        </p:par>
                        <p:par>
                          <p:cTn id="172" fill="hold">
                            <p:stCondLst>
                              <p:cond delay="1500"/>
                            </p:stCondLst>
                            <p:childTnLst>
                              <p:par>
                                <p:cTn id="173" presetID="22" presetClass="entr" presetSubtype="8" fill="hold" grpId="0" nodeType="afterEffect">
                                  <p:stCondLst>
                                    <p:cond delay="0"/>
                                  </p:stCondLst>
                                  <p:childTnLst>
                                    <p:set>
                                      <p:cBhvr>
                                        <p:cTn id="174" dur="1" fill="hold">
                                          <p:stCondLst>
                                            <p:cond delay="0"/>
                                          </p:stCondLst>
                                        </p:cTn>
                                        <p:tgtEl>
                                          <p:spTgt spid="9">
                                            <p:graphicEl>
                                              <a:dgm id="{48287CF8-43F5-4DEA-BE5D-2D3BC1109D1A}"/>
                                            </p:graphicEl>
                                          </p:spTgt>
                                        </p:tgtEl>
                                        <p:attrNameLst>
                                          <p:attrName>style.visibility</p:attrName>
                                        </p:attrNameLst>
                                      </p:cBhvr>
                                      <p:to>
                                        <p:strVal val="visible"/>
                                      </p:to>
                                    </p:set>
                                    <p:animEffect transition="in" filter="wipe(left)">
                                      <p:cBhvr>
                                        <p:cTn id="175" dur="500"/>
                                        <p:tgtEl>
                                          <p:spTgt spid="9">
                                            <p:graphicEl>
                                              <a:dgm id="{48287CF8-43F5-4DEA-BE5D-2D3BC1109D1A}"/>
                                            </p:graphicEl>
                                          </p:spTgt>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9">
                                            <p:graphicEl>
                                              <a:dgm id="{02FA8984-E143-41AE-8CF8-98C9E182E6B6}"/>
                                            </p:graphicEl>
                                          </p:spTgt>
                                        </p:tgtEl>
                                        <p:attrNameLst>
                                          <p:attrName>style.visibility</p:attrName>
                                        </p:attrNameLst>
                                      </p:cBhvr>
                                      <p:to>
                                        <p:strVal val="visible"/>
                                      </p:to>
                                    </p:set>
                                    <p:animEffect transition="in" filter="wipe(left)">
                                      <p:cBhvr>
                                        <p:cTn id="178" dur="500"/>
                                        <p:tgtEl>
                                          <p:spTgt spid="9">
                                            <p:graphicEl>
                                              <a:dgm id="{02FA8984-E143-41AE-8CF8-98C9E182E6B6}"/>
                                            </p:graphicEl>
                                          </p:spTgt>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10"/>
                                        </p:tgtEl>
                                        <p:attrNameLst>
                                          <p:attrName>style.visibility</p:attrName>
                                        </p:attrNameLst>
                                      </p:cBhvr>
                                      <p:to>
                                        <p:strVal val="visible"/>
                                      </p:to>
                                    </p:set>
                                    <p:animEffect transition="in" filter="wipe(down)">
                                      <p:cBhvr>
                                        <p:cTn id="18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Önerilen Model: Aktör, Metâ ve Ağ Odaklı Proaktif Model</a:t>
            </a:r>
          </a:p>
        </p:txBody>
      </p:sp>
      <p:sp>
        <p:nvSpPr>
          <p:cNvPr id="17411" name="Rectangle 4"/>
          <p:cNvSpPr>
            <a:spLocks noGrp="1" noChangeArrowheads="1"/>
          </p:cNvSpPr>
          <p:nvPr>
            <p:ph type="body" sz="half" idx="1"/>
          </p:nvPr>
        </p:nvSpPr>
        <p:spPr>
          <a:xfrm>
            <a:off x="152400" y="762000"/>
            <a:ext cx="8610600" cy="533400"/>
          </a:xfrm>
        </p:spPr>
        <p:txBody>
          <a:bodyPr/>
          <a:lstStyle/>
          <a:p>
            <a:pPr marL="447675" indent="-447675" eaLnBrk="1" hangingPunct="1">
              <a:lnSpc>
                <a:spcPct val="80000"/>
              </a:lnSpc>
              <a:buFontTx/>
              <a:buNone/>
            </a:pPr>
            <a:r>
              <a:rPr lang="tr-TR" sz="2400" b="1" smtClean="0"/>
              <a:t>Metot: Metaya </a:t>
            </a:r>
          </a:p>
          <a:p>
            <a:pPr marL="447675" indent="-447675" eaLnBrk="1" hangingPunct="1">
              <a:lnSpc>
                <a:spcPct val="80000"/>
              </a:lnSpc>
              <a:buFontTx/>
              <a:buNone/>
            </a:pPr>
            <a:r>
              <a:rPr lang="tr-TR" sz="2400" b="1" smtClean="0"/>
              <a:t>Özel Analiz</a:t>
            </a:r>
            <a:endParaRPr lang="tr-TR" sz="2400" smtClean="0"/>
          </a:p>
        </p:txBody>
      </p:sp>
      <p:grpSp>
        <p:nvGrpSpPr>
          <p:cNvPr id="2" name="61 Grup"/>
          <p:cNvGrpSpPr>
            <a:grpSpLocks/>
          </p:cNvGrpSpPr>
          <p:nvPr/>
        </p:nvGrpSpPr>
        <p:grpSpPr bwMode="auto">
          <a:xfrm>
            <a:off x="2943225" y="809625"/>
            <a:ext cx="1428750" cy="5568950"/>
            <a:chOff x="2942574" y="809892"/>
            <a:chExt cx="1428760" cy="5568110"/>
          </a:xfrm>
        </p:grpSpPr>
        <p:sp>
          <p:nvSpPr>
            <p:cNvPr id="63" name="62 Dikdörtgen"/>
            <p:cNvSpPr/>
            <p:nvPr/>
          </p:nvSpPr>
          <p:spPr>
            <a:xfrm>
              <a:off x="2942574" y="809892"/>
              <a:ext cx="1428760" cy="5568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tr-TR" b="1" dirty="0">
                  <a:solidFill>
                    <a:schemeClr val="tx1"/>
                  </a:solidFill>
                </a:rPr>
                <a:t>Aktörler</a:t>
              </a:r>
            </a:p>
          </p:txBody>
        </p:sp>
        <p:pic>
          <p:nvPicPr>
            <p:cNvPr id="17570" name="63 Resim" descr="j0334032.wmf"/>
            <p:cNvPicPr>
              <a:picLocks noChangeAspect="1"/>
            </p:cNvPicPr>
            <p:nvPr/>
          </p:nvPicPr>
          <p:blipFill>
            <a:blip r:embed="rId3"/>
            <a:srcRect/>
            <a:stretch>
              <a:fillRect/>
            </a:stretch>
          </p:blipFill>
          <p:spPr bwMode="auto">
            <a:xfrm>
              <a:off x="3143240" y="5103424"/>
              <a:ext cx="857256" cy="1106406"/>
            </a:xfrm>
            <a:prstGeom prst="rect">
              <a:avLst/>
            </a:prstGeom>
            <a:noFill/>
            <a:ln w="9525">
              <a:noFill/>
              <a:miter lim="800000"/>
              <a:headEnd/>
              <a:tailEnd/>
            </a:ln>
          </p:spPr>
        </p:pic>
        <p:pic>
          <p:nvPicPr>
            <p:cNvPr id="17571" name="64 Resim" descr="j0303727.wmf"/>
            <p:cNvPicPr>
              <a:picLocks noChangeAspect="1"/>
            </p:cNvPicPr>
            <p:nvPr/>
          </p:nvPicPr>
          <p:blipFill>
            <a:blip r:embed="rId4"/>
            <a:srcRect/>
            <a:stretch>
              <a:fillRect/>
            </a:stretch>
          </p:blipFill>
          <p:spPr bwMode="auto">
            <a:xfrm>
              <a:off x="3143240" y="4031854"/>
              <a:ext cx="962821" cy="771869"/>
            </a:xfrm>
            <a:prstGeom prst="rect">
              <a:avLst/>
            </a:prstGeom>
            <a:noFill/>
            <a:ln w="9525">
              <a:noFill/>
              <a:miter lim="800000"/>
              <a:headEnd/>
              <a:tailEnd/>
            </a:ln>
          </p:spPr>
        </p:pic>
        <p:pic>
          <p:nvPicPr>
            <p:cNvPr id="17572" name="65 Resim" descr="j0334178.wmf"/>
            <p:cNvPicPr>
              <a:picLocks noChangeAspect="1"/>
            </p:cNvPicPr>
            <p:nvPr/>
          </p:nvPicPr>
          <p:blipFill>
            <a:blip r:embed="rId5"/>
            <a:srcRect/>
            <a:stretch>
              <a:fillRect/>
            </a:stretch>
          </p:blipFill>
          <p:spPr bwMode="auto">
            <a:xfrm>
              <a:off x="3214678" y="2585435"/>
              <a:ext cx="928694" cy="1089229"/>
            </a:xfrm>
            <a:prstGeom prst="rect">
              <a:avLst/>
            </a:prstGeom>
            <a:noFill/>
            <a:ln w="9525">
              <a:noFill/>
              <a:miter lim="800000"/>
              <a:headEnd/>
              <a:tailEnd/>
            </a:ln>
          </p:spPr>
        </p:pic>
        <p:pic>
          <p:nvPicPr>
            <p:cNvPr id="17573" name="66 Resim" descr="j0404215.wmf"/>
            <p:cNvPicPr>
              <a:picLocks noChangeAspect="1"/>
            </p:cNvPicPr>
            <p:nvPr/>
          </p:nvPicPr>
          <p:blipFill>
            <a:blip r:embed="rId6"/>
            <a:srcRect/>
            <a:stretch>
              <a:fillRect/>
            </a:stretch>
          </p:blipFill>
          <p:spPr bwMode="auto">
            <a:xfrm>
              <a:off x="3286116" y="1317210"/>
              <a:ext cx="717310" cy="982663"/>
            </a:xfrm>
            <a:prstGeom prst="rect">
              <a:avLst/>
            </a:prstGeom>
            <a:noFill/>
            <a:ln w="9525">
              <a:noFill/>
              <a:miter lim="800000"/>
              <a:headEnd/>
              <a:tailEnd/>
            </a:ln>
          </p:spPr>
        </p:pic>
      </p:grpSp>
      <p:grpSp>
        <p:nvGrpSpPr>
          <p:cNvPr id="3" name="67 Grup"/>
          <p:cNvGrpSpPr>
            <a:grpSpLocks/>
          </p:cNvGrpSpPr>
          <p:nvPr/>
        </p:nvGrpSpPr>
        <p:grpSpPr bwMode="auto">
          <a:xfrm>
            <a:off x="7286625" y="1643063"/>
            <a:ext cx="1643063" cy="4214812"/>
            <a:chOff x="7286644" y="1643050"/>
            <a:chExt cx="1643074" cy="4214842"/>
          </a:xfrm>
        </p:grpSpPr>
        <p:sp>
          <p:nvSpPr>
            <p:cNvPr id="69" name="68 Dikdörtgen"/>
            <p:cNvSpPr/>
            <p:nvPr/>
          </p:nvSpPr>
          <p:spPr>
            <a:xfrm>
              <a:off x="7286644" y="1643050"/>
              <a:ext cx="1643074" cy="4214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tr-TR" b="1" dirty="0" err="1">
                  <a:solidFill>
                    <a:schemeClr val="tx1"/>
                  </a:solidFill>
                </a:rPr>
                <a:t>Metâlar</a:t>
              </a:r>
              <a:endParaRPr lang="tr-TR" b="1" dirty="0">
                <a:solidFill>
                  <a:schemeClr val="tx1"/>
                </a:solidFill>
              </a:endParaRPr>
            </a:p>
          </p:txBody>
        </p:sp>
        <p:pic>
          <p:nvPicPr>
            <p:cNvPr id="17567" name="69 Resim" descr="j0398055.wmf"/>
            <p:cNvPicPr>
              <a:picLocks noChangeAspect="1"/>
            </p:cNvPicPr>
            <p:nvPr/>
          </p:nvPicPr>
          <p:blipFill>
            <a:blip r:embed="rId7"/>
            <a:srcRect/>
            <a:stretch>
              <a:fillRect/>
            </a:stretch>
          </p:blipFill>
          <p:spPr bwMode="auto">
            <a:xfrm>
              <a:off x="7572396" y="2174466"/>
              <a:ext cx="878738" cy="886054"/>
            </a:xfrm>
            <a:prstGeom prst="rect">
              <a:avLst/>
            </a:prstGeom>
            <a:noFill/>
            <a:ln w="9525">
              <a:noFill/>
              <a:miter lim="800000"/>
              <a:headEnd/>
              <a:tailEnd/>
            </a:ln>
          </p:spPr>
        </p:pic>
        <p:pic>
          <p:nvPicPr>
            <p:cNvPr id="17568" name="70 Resim" descr="j0347937.wmf"/>
            <p:cNvPicPr>
              <a:picLocks noChangeAspect="1"/>
            </p:cNvPicPr>
            <p:nvPr/>
          </p:nvPicPr>
          <p:blipFill>
            <a:blip r:embed="rId8"/>
            <a:srcRect/>
            <a:stretch>
              <a:fillRect/>
            </a:stretch>
          </p:blipFill>
          <p:spPr bwMode="auto">
            <a:xfrm>
              <a:off x="7456164" y="4389044"/>
              <a:ext cx="1259240" cy="1311599"/>
            </a:xfrm>
            <a:prstGeom prst="rect">
              <a:avLst/>
            </a:prstGeom>
            <a:noFill/>
            <a:ln w="9525">
              <a:noFill/>
              <a:miter lim="800000"/>
              <a:headEnd/>
              <a:tailEnd/>
            </a:ln>
          </p:spPr>
        </p:pic>
      </p:grpSp>
      <p:graphicFrame>
        <p:nvGraphicFramePr>
          <p:cNvPr id="72" name="71 Tablo"/>
          <p:cNvGraphicFramePr>
            <a:graphicFrameLocks noGrp="1"/>
          </p:cNvGraphicFramePr>
          <p:nvPr/>
        </p:nvGraphicFramePr>
        <p:xfrm>
          <a:off x="434975" y="1603375"/>
          <a:ext cx="1000125" cy="857250"/>
        </p:xfrm>
        <a:graphic>
          <a:graphicData uri="http://schemas.openxmlformats.org/drawingml/2006/table">
            <a:tbl>
              <a:tblPr firstRow="1" bandRow="1">
                <a:tableStyleId>{5C22544A-7EE6-4342-B048-85BDC9FD1C3A}</a:tableStyleId>
              </a:tblPr>
              <a:tblGrid>
                <a:gridCol w="333377"/>
                <a:gridCol w="333377"/>
                <a:gridCol w="333377"/>
              </a:tblGrid>
              <a:tr h="285752">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r>
              <a:tr h="285752">
                <a:tc>
                  <a:txBody>
                    <a:bodyPr/>
                    <a:lstStyle/>
                    <a:p>
                      <a:endParaRPr lang="en-US" dirty="0"/>
                    </a:p>
                  </a:txBody>
                  <a:tcPr marL="0" marR="0" marT="0" marB="0"/>
                </a:tc>
                <a:tc>
                  <a:txBody>
                    <a:bodyPr/>
                    <a:lstStyle/>
                    <a:p>
                      <a:endParaRPr lang="en-US" dirty="0"/>
                    </a:p>
                  </a:txBody>
                  <a:tcPr marL="0" marR="0" marT="0" marB="0"/>
                </a:tc>
                <a:tc>
                  <a:txBody>
                    <a:bodyPr/>
                    <a:lstStyle/>
                    <a:p>
                      <a:endParaRPr lang="en-US"/>
                    </a:p>
                  </a:txBody>
                  <a:tcPr marL="0" marR="0" marT="0" marB="0"/>
                </a:tc>
              </a:tr>
              <a:tr h="285752">
                <a:tc>
                  <a:txBody>
                    <a:bodyPr/>
                    <a:lstStyle/>
                    <a:p>
                      <a:endParaRPr lang="en-US"/>
                    </a:p>
                  </a:txBody>
                  <a:tcPr marL="0" marR="0" marT="0" marB="0"/>
                </a:tc>
                <a:tc>
                  <a:txBody>
                    <a:bodyPr/>
                    <a:lstStyle/>
                    <a:p>
                      <a:endParaRPr lang="en-US"/>
                    </a:p>
                  </a:txBody>
                  <a:tcPr marL="0" marR="0" marT="0" marB="0"/>
                </a:tc>
                <a:tc>
                  <a:txBody>
                    <a:bodyPr/>
                    <a:lstStyle/>
                    <a:p>
                      <a:endParaRPr lang="en-US" dirty="0"/>
                    </a:p>
                  </a:txBody>
                  <a:tcPr marL="0" marR="0" marT="0" marB="0"/>
                </a:tc>
              </a:tr>
            </a:tbl>
          </a:graphicData>
        </a:graphic>
      </p:graphicFrame>
      <p:graphicFrame>
        <p:nvGraphicFramePr>
          <p:cNvPr id="73" name="72 Tablo"/>
          <p:cNvGraphicFramePr>
            <a:graphicFrameLocks noGrp="1"/>
          </p:cNvGraphicFramePr>
          <p:nvPr/>
        </p:nvGraphicFramePr>
        <p:xfrm>
          <a:off x="428625" y="2817813"/>
          <a:ext cx="1000125" cy="857250"/>
        </p:xfrm>
        <a:graphic>
          <a:graphicData uri="http://schemas.openxmlformats.org/drawingml/2006/table">
            <a:tbl>
              <a:tblPr firstRow="1" bandRow="1">
                <a:tableStyleId>{21E4AEA4-8DFA-4A89-87EB-49C32662AFE0}</a:tableStyleId>
              </a:tblPr>
              <a:tblGrid>
                <a:gridCol w="333377"/>
                <a:gridCol w="333377"/>
                <a:gridCol w="333377"/>
              </a:tblGrid>
              <a:tr h="285752">
                <a:tc>
                  <a:txBody>
                    <a:bodyPr/>
                    <a:lstStyle/>
                    <a:p>
                      <a:endParaRPr lang="en-US" dirty="0"/>
                    </a:p>
                  </a:txBody>
                  <a:tcPr marL="0" marR="0" marT="0" marB="0">
                    <a:solidFill>
                      <a:srgbClr val="C00000"/>
                    </a:solidFill>
                  </a:tcPr>
                </a:tc>
                <a:tc>
                  <a:txBody>
                    <a:bodyPr/>
                    <a:lstStyle/>
                    <a:p>
                      <a:endParaRPr lang="en-US" dirty="0"/>
                    </a:p>
                  </a:txBody>
                  <a:tcPr marL="0" marR="0" marT="0" marB="0">
                    <a:solidFill>
                      <a:srgbClr val="C00000"/>
                    </a:solidFill>
                  </a:tcPr>
                </a:tc>
                <a:tc>
                  <a:txBody>
                    <a:bodyPr/>
                    <a:lstStyle/>
                    <a:p>
                      <a:endParaRPr lang="en-US" dirty="0"/>
                    </a:p>
                  </a:txBody>
                  <a:tcPr marL="0" marR="0" marT="0" marB="0">
                    <a:solidFill>
                      <a:srgbClr val="C00000"/>
                    </a:solidFill>
                  </a:tcPr>
                </a:tc>
              </a:tr>
              <a:tr h="285752">
                <a:tc>
                  <a:txBody>
                    <a:bodyPr/>
                    <a:lstStyle/>
                    <a:p>
                      <a:endParaRPr lang="en-US"/>
                    </a:p>
                  </a:txBody>
                  <a:tcPr marL="0" marR="0" marT="0" marB="0"/>
                </a:tc>
                <a:tc>
                  <a:txBody>
                    <a:bodyPr/>
                    <a:lstStyle/>
                    <a:p>
                      <a:endParaRPr lang="en-US"/>
                    </a:p>
                  </a:txBody>
                  <a:tcPr marL="0" marR="0" marT="0" marB="0"/>
                </a:tc>
                <a:tc>
                  <a:txBody>
                    <a:bodyPr/>
                    <a:lstStyle/>
                    <a:p>
                      <a:endParaRPr lang="en-US"/>
                    </a:p>
                  </a:txBody>
                  <a:tcPr marL="0" marR="0" marT="0" marB="0"/>
                </a:tc>
              </a:tr>
              <a:tr h="285752">
                <a:tc>
                  <a:txBody>
                    <a:bodyPr/>
                    <a:lstStyle/>
                    <a:p>
                      <a:endParaRPr lang="en-US"/>
                    </a:p>
                  </a:txBody>
                  <a:tcPr marL="0" marR="0" marT="0" marB="0"/>
                </a:tc>
                <a:tc>
                  <a:txBody>
                    <a:bodyPr/>
                    <a:lstStyle/>
                    <a:p>
                      <a:endParaRPr lang="en-US"/>
                    </a:p>
                  </a:txBody>
                  <a:tcPr marL="0" marR="0" marT="0" marB="0"/>
                </a:tc>
                <a:tc>
                  <a:txBody>
                    <a:bodyPr/>
                    <a:lstStyle/>
                    <a:p>
                      <a:endParaRPr lang="en-US" dirty="0"/>
                    </a:p>
                  </a:txBody>
                  <a:tcPr marL="0" marR="0" marT="0" marB="0"/>
                </a:tc>
              </a:tr>
            </a:tbl>
          </a:graphicData>
        </a:graphic>
      </p:graphicFrame>
      <p:graphicFrame>
        <p:nvGraphicFramePr>
          <p:cNvPr id="75" name="74 Tablo"/>
          <p:cNvGraphicFramePr>
            <a:graphicFrameLocks noGrp="1"/>
          </p:cNvGraphicFramePr>
          <p:nvPr/>
        </p:nvGraphicFramePr>
        <p:xfrm>
          <a:off x="428625" y="5389563"/>
          <a:ext cx="1000125" cy="857250"/>
        </p:xfrm>
        <a:graphic>
          <a:graphicData uri="http://schemas.openxmlformats.org/drawingml/2006/table">
            <a:tbl>
              <a:tblPr firstRow="1" bandRow="1">
                <a:tableStyleId>{93296810-A885-4BE3-A3E7-6D5BEEA58F35}</a:tableStyleId>
              </a:tblPr>
              <a:tblGrid>
                <a:gridCol w="333377"/>
                <a:gridCol w="333377"/>
                <a:gridCol w="333377"/>
              </a:tblGrid>
              <a:tr h="285752">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c>
                  <a:txBody>
                    <a:bodyPr/>
                    <a:lstStyle/>
                    <a:p>
                      <a:endParaRPr lang="en-US" dirty="0"/>
                    </a:p>
                  </a:txBody>
                  <a:tcPr marL="0" marR="0" marT="0" marB="0">
                    <a:solidFill>
                      <a:srgbClr val="FFFF00"/>
                    </a:solidFill>
                  </a:tcPr>
                </a:tc>
              </a:tr>
              <a:tr h="285752">
                <a:tc>
                  <a:txBody>
                    <a:bodyPr/>
                    <a:lstStyle/>
                    <a:p>
                      <a:endParaRPr lang="en-US"/>
                    </a:p>
                  </a:txBody>
                  <a:tcPr marL="0" marR="0" marT="0" marB="0"/>
                </a:tc>
                <a:tc>
                  <a:txBody>
                    <a:bodyPr/>
                    <a:lstStyle/>
                    <a:p>
                      <a:endParaRPr lang="en-US"/>
                    </a:p>
                  </a:txBody>
                  <a:tcPr marL="0" marR="0" marT="0" marB="0"/>
                </a:tc>
                <a:tc>
                  <a:txBody>
                    <a:bodyPr/>
                    <a:lstStyle/>
                    <a:p>
                      <a:endParaRPr lang="en-US"/>
                    </a:p>
                  </a:txBody>
                  <a:tcPr marL="0" marR="0" marT="0" marB="0"/>
                </a:tc>
              </a:tr>
              <a:tr h="285752">
                <a:tc>
                  <a:txBody>
                    <a:bodyPr/>
                    <a:lstStyle/>
                    <a:p>
                      <a:endParaRPr lang="en-US"/>
                    </a:p>
                  </a:txBody>
                  <a:tcPr marL="0" marR="0" marT="0" marB="0"/>
                </a:tc>
                <a:tc>
                  <a:txBody>
                    <a:bodyPr/>
                    <a:lstStyle/>
                    <a:p>
                      <a:endParaRPr lang="en-US"/>
                    </a:p>
                  </a:txBody>
                  <a:tcPr marL="0" marR="0" marT="0" marB="0"/>
                </a:tc>
                <a:tc>
                  <a:txBody>
                    <a:bodyPr/>
                    <a:lstStyle/>
                    <a:p>
                      <a:endParaRPr lang="en-US" dirty="0"/>
                    </a:p>
                  </a:txBody>
                  <a:tcPr marL="0" marR="0" marT="0" marB="0"/>
                </a:tc>
              </a:tr>
            </a:tbl>
          </a:graphicData>
        </a:graphic>
      </p:graphicFrame>
      <p:graphicFrame>
        <p:nvGraphicFramePr>
          <p:cNvPr id="76" name="75 Tablo"/>
          <p:cNvGraphicFramePr>
            <a:graphicFrameLocks noGrp="1"/>
          </p:cNvGraphicFramePr>
          <p:nvPr/>
        </p:nvGraphicFramePr>
        <p:xfrm>
          <a:off x="5429250" y="2746375"/>
          <a:ext cx="1000125" cy="857250"/>
        </p:xfrm>
        <a:graphic>
          <a:graphicData uri="http://schemas.openxmlformats.org/drawingml/2006/table">
            <a:tbl>
              <a:tblPr firstRow="1" bandRow="1">
                <a:tableStyleId>{073A0DAA-6AF3-43AB-8588-CEC1D06C72B9}</a:tableStyleId>
              </a:tblPr>
              <a:tblGrid>
                <a:gridCol w="333377"/>
                <a:gridCol w="333377"/>
                <a:gridCol w="333377"/>
              </a:tblGrid>
              <a:tr h="285752">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r>
              <a:tr h="285752">
                <a:tc>
                  <a:txBody>
                    <a:bodyPr/>
                    <a:lstStyle/>
                    <a:p>
                      <a:endParaRPr lang="en-US" dirty="0"/>
                    </a:p>
                  </a:txBody>
                  <a:tcPr marL="0" marR="0" marT="0" marB="0"/>
                </a:tc>
                <a:tc>
                  <a:txBody>
                    <a:bodyPr/>
                    <a:lstStyle/>
                    <a:p>
                      <a:endParaRPr lang="en-US" dirty="0"/>
                    </a:p>
                  </a:txBody>
                  <a:tcPr marL="0" marR="0" marT="0" marB="0"/>
                </a:tc>
                <a:tc>
                  <a:txBody>
                    <a:bodyPr/>
                    <a:lstStyle/>
                    <a:p>
                      <a:endParaRPr lang="en-US"/>
                    </a:p>
                  </a:txBody>
                  <a:tcPr marL="0" marR="0" marT="0" marB="0"/>
                </a:tc>
              </a:tr>
              <a:tr h="285752">
                <a:tc>
                  <a:txBody>
                    <a:bodyPr/>
                    <a:lstStyle/>
                    <a:p>
                      <a:endParaRPr lang="en-US"/>
                    </a:p>
                  </a:txBody>
                  <a:tcPr marL="0" marR="0" marT="0" marB="0"/>
                </a:tc>
                <a:tc>
                  <a:txBody>
                    <a:bodyPr/>
                    <a:lstStyle/>
                    <a:p>
                      <a:endParaRPr lang="en-US"/>
                    </a:p>
                  </a:txBody>
                  <a:tcPr marL="0" marR="0" marT="0" marB="0"/>
                </a:tc>
                <a:tc>
                  <a:txBody>
                    <a:bodyPr/>
                    <a:lstStyle/>
                    <a:p>
                      <a:endParaRPr lang="en-US" dirty="0"/>
                    </a:p>
                  </a:txBody>
                  <a:tcPr marL="0" marR="0" marT="0" marB="0"/>
                </a:tc>
              </a:tr>
            </a:tbl>
          </a:graphicData>
        </a:graphic>
      </p:graphicFrame>
      <p:graphicFrame>
        <p:nvGraphicFramePr>
          <p:cNvPr id="77" name="76 Tablo"/>
          <p:cNvGraphicFramePr>
            <a:graphicFrameLocks noGrp="1"/>
          </p:cNvGraphicFramePr>
          <p:nvPr/>
        </p:nvGraphicFramePr>
        <p:xfrm>
          <a:off x="5429250" y="4246563"/>
          <a:ext cx="1000125" cy="857250"/>
        </p:xfrm>
        <a:graphic>
          <a:graphicData uri="http://schemas.openxmlformats.org/drawingml/2006/table">
            <a:tbl>
              <a:tblPr firstRow="1" bandRow="1">
                <a:tableStyleId>{073A0DAA-6AF3-43AB-8588-CEC1D06C72B9}</a:tableStyleId>
              </a:tblPr>
              <a:tblGrid>
                <a:gridCol w="333377"/>
                <a:gridCol w="333377"/>
                <a:gridCol w="333377"/>
              </a:tblGrid>
              <a:tr h="285752">
                <a:tc>
                  <a:txBody>
                    <a:bodyPr/>
                    <a:lstStyle/>
                    <a:p>
                      <a:endParaRPr lang="en-US" dirty="0"/>
                    </a:p>
                  </a:txBody>
                  <a:tcPr marL="0" marR="0" marT="0" marB="0"/>
                </a:tc>
                <a:tc>
                  <a:txBody>
                    <a:bodyPr/>
                    <a:lstStyle/>
                    <a:p>
                      <a:endParaRPr lang="en-US" dirty="0"/>
                    </a:p>
                  </a:txBody>
                  <a:tcPr marL="0" marR="0" marT="0" marB="0"/>
                </a:tc>
                <a:tc>
                  <a:txBody>
                    <a:bodyPr/>
                    <a:lstStyle/>
                    <a:p>
                      <a:endParaRPr lang="en-US" dirty="0"/>
                    </a:p>
                  </a:txBody>
                  <a:tcPr marL="0" marR="0" marT="0" marB="0"/>
                </a:tc>
              </a:tr>
              <a:tr h="285752">
                <a:tc>
                  <a:txBody>
                    <a:bodyPr/>
                    <a:lstStyle/>
                    <a:p>
                      <a:endParaRPr lang="en-US" dirty="0"/>
                    </a:p>
                  </a:txBody>
                  <a:tcPr marL="0" marR="0" marT="0" marB="0"/>
                </a:tc>
                <a:tc>
                  <a:txBody>
                    <a:bodyPr/>
                    <a:lstStyle/>
                    <a:p>
                      <a:endParaRPr lang="en-US" dirty="0"/>
                    </a:p>
                  </a:txBody>
                  <a:tcPr marL="0" marR="0" marT="0" marB="0"/>
                </a:tc>
                <a:tc>
                  <a:txBody>
                    <a:bodyPr/>
                    <a:lstStyle/>
                    <a:p>
                      <a:endParaRPr lang="en-US"/>
                    </a:p>
                  </a:txBody>
                  <a:tcPr marL="0" marR="0" marT="0" marB="0"/>
                </a:tc>
              </a:tr>
              <a:tr h="285752">
                <a:tc>
                  <a:txBody>
                    <a:bodyPr/>
                    <a:lstStyle/>
                    <a:p>
                      <a:endParaRPr lang="en-US"/>
                    </a:p>
                  </a:txBody>
                  <a:tcPr marL="0" marR="0" marT="0" marB="0"/>
                </a:tc>
                <a:tc>
                  <a:txBody>
                    <a:bodyPr/>
                    <a:lstStyle/>
                    <a:p>
                      <a:endParaRPr lang="en-US"/>
                    </a:p>
                  </a:txBody>
                  <a:tcPr marL="0" marR="0" marT="0" marB="0"/>
                </a:tc>
                <a:tc>
                  <a:txBody>
                    <a:bodyPr/>
                    <a:lstStyle/>
                    <a:p>
                      <a:endParaRPr lang="en-US" dirty="0"/>
                    </a:p>
                  </a:txBody>
                  <a:tcPr marL="0" marR="0" marT="0" marB="0"/>
                </a:tc>
              </a:tr>
            </a:tbl>
          </a:graphicData>
        </a:graphic>
      </p:graphicFrame>
      <p:grpSp>
        <p:nvGrpSpPr>
          <p:cNvPr id="4" name="77 Grup"/>
          <p:cNvGrpSpPr>
            <a:grpSpLocks/>
          </p:cNvGrpSpPr>
          <p:nvPr/>
        </p:nvGrpSpPr>
        <p:grpSpPr bwMode="auto">
          <a:xfrm>
            <a:off x="6500813" y="2863850"/>
            <a:ext cx="1071562" cy="2427288"/>
            <a:chOff x="6500826" y="2617492"/>
            <a:chExt cx="1071570" cy="2427352"/>
          </a:xfrm>
        </p:grpSpPr>
        <p:cxnSp>
          <p:nvCxnSpPr>
            <p:cNvPr id="79" name="78 Dirsek Bağlayıcısı"/>
            <p:cNvCxnSpPr>
              <a:stCxn id="70" idx="1"/>
            </p:cNvCxnSpPr>
            <p:nvPr/>
          </p:nvCxnSpPr>
          <p:spPr>
            <a:xfrm rot="10800000" flipV="1">
              <a:off x="6500826" y="2617492"/>
              <a:ext cx="1071570" cy="4857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79 Dirsek Bağlayıcısı"/>
            <p:cNvCxnSpPr>
              <a:stCxn id="71" idx="1"/>
            </p:cNvCxnSpPr>
            <p:nvPr/>
          </p:nvCxnSpPr>
          <p:spPr>
            <a:xfrm rot="10800000">
              <a:off x="6500826" y="4674946"/>
              <a:ext cx="955682" cy="36989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 name="80 Grup"/>
          <p:cNvGrpSpPr>
            <a:grpSpLocks/>
          </p:cNvGrpSpPr>
          <p:nvPr/>
        </p:nvGrpSpPr>
        <p:grpSpPr bwMode="auto">
          <a:xfrm>
            <a:off x="4000500" y="1785938"/>
            <a:ext cx="1357313" cy="4144962"/>
            <a:chOff x="4000496" y="1643050"/>
            <a:chExt cx="1357322" cy="4144198"/>
          </a:xfrm>
        </p:grpSpPr>
        <p:cxnSp>
          <p:nvCxnSpPr>
            <p:cNvPr id="82" name="81 Düz Bağlayıcı"/>
            <p:cNvCxnSpPr/>
            <p:nvPr/>
          </p:nvCxnSpPr>
          <p:spPr>
            <a:xfrm rot="5400000">
              <a:off x="2643571" y="3714355"/>
              <a:ext cx="4142611" cy="3175"/>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3" name="82 Düz Bağlayıcı"/>
            <p:cNvCxnSpPr/>
            <p:nvPr/>
          </p:nvCxnSpPr>
          <p:spPr>
            <a:xfrm rot="10800000">
              <a:off x="4000496" y="1643050"/>
              <a:ext cx="71438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83 Düz Bağlayıcı"/>
            <p:cNvCxnSpPr>
              <a:stCxn id="66" idx="3"/>
            </p:cNvCxnSpPr>
            <p:nvPr/>
          </p:nvCxnSpPr>
          <p:spPr>
            <a:xfrm flipV="1">
              <a:off x="4143372" y="3103281"/>
              <a:ext cx="571504" cy="26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84 Düz Bağlayıcı"/>
            <p:cNvCxnSpPr/>
            <p:nvPr/>
          </p:nvCxnSpPr>
          <p:spPr>
            <a:xfrm>
              <a:off x="4143372" y="4285750"/>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85 Düz Bağlayıcı"/>
            <p:cNvCxnSpPr/>
            <p:nvPr/>
          </p:nvCxnSpPr>
          <p:spPr>
            <a:xfrm>
              <a:off x="4071934" y="5755504"/>
              <a:ext cx="64294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86 Düz Ok Bağlayıcısı"/>
            <p:cNvCxnSpPr/>
            <p:nvPr/>
          </p:nvCxnSpPr>
          <p:spPr>
            <a:xfrm>
              <a:off x="4714876" y="3000112"/>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Düz Ok Bağlayıcısı"/>
            <p:cNvCxnSpPr/>
            <p:nvPr/>
          </p:nvCxnSpPr>
          <p:spPr>
            <a:xfrm>
              <a:off x="4714876" y="4457168"/>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 name="88 Grup"/>
          <p:cNvGrpSpPr>
            <a:grpSpLocks/>
          </p:cNvGrpSpPr>
          <p:nvPr/>
        </p:nvGrpSpPr>
        <p:grpSpPr bwMode="auto">
          <a:xfrm>
            <a:off x="1571625" y="1889125"/>
            <a:ext cx="1357313" cy="3800475"/>
            <a:chOff x="1571604" y="1643050"/>
            <a:chExt cx="1357323" cy="3801450"/>
          </a:xfrm>
        </p:grpSpPr>
        <p:cxnSp>
          <p:nvCxnSpPr>
            <p:cNvPr id="90" name="89 Düz Ok Bağlayıcısı"/>
            <p:cNvCxnSpPr/>
            <p:nvPr/>
          </p:nvCxnSpPr>
          <p:spPr>
            <a:xfrm rot="10800000">
              <a:off x="1571604" y="1643050"/>
              <a:ext cx="1357323"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 name="90 Düz Ok Bağlayıcısı"/>
            <p:cNvCxnSpPr/>
            <p:nvPr/>
          </p:nvCxnSpPr>
          <p:spPr>
            <a:xfrm rot="10800000">
              <a:off x="1571604" y="2886382"/>
              <a:ext cx="1357323"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2" name="91 Düz Ok Bağlayıcısı"/>
            <p:cNvCxnSpPr/>
            <p:nvPr/>
          </p:nvCxnSpPr>
          <p:spPr>
            <a:xfrm rot="10800000">
              <a:off x="1571604" y="4199581"/>
              <a:ext cx="1357323"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3" name="92 Düz Ok Bağlayıcısı"/>
            <p:cNvCxnSpPr/>
            <p:nvPr/>
          </p:nvCxnSpPr>
          <p:spPr>
            <a:xfrm rot="10800000">
              <a:off x="1571604" y="5442913"/>
              <a:ext cx="1357323"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7" name="93 Grup"/>
          <p:cNvGrpSpPr>
            <a:grpSpLocks/>
          </p:cNvGrpSpPr>
          <p:nvPr/>
        </p:nvGrpSpPr>
        <p:grpSpPr bwMode="auto">
          <a:xfrm>
            <a:off x="4772025" y="838200"/>
            <a:ext cx="1857375" cy="1357313"/>
            <a:chOff x="285720" y="5000636"/>
            <a:chExt cx="1857388" cy="1357322"/>
          </a:xfrm>
        </p:grpSpPr>
        <p:sp>
          <p:nvSpPr>
            <p:cNvPr id="95" name="94 Oval"/>
            <p:cNvSpPr/>
            <p:nvPr/>
          </p:nvSpPr>
          <p:spPr>
            <a:xfrm>
              <a:off x="357159" y="5000636"/>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95 Oval"/>
            <p:cNvSpPr/>
            <p:nvPr/>
          </p:nvSpPr>
          <p:spPr>
            <a:xfrm>
              <a:off x="285720" y="5643578"/>
              <a:ext cx="142876" cy="1428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96 Oval"/>
            <p:cNvSpPr/>
            <p:nvPr/>
          </p:nvSpPr>
          <p:spPr>
            <a:xfrm>
              <a:off x="857224" y="5000636"/>
              <a:ext cx="142876" cy="1428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97 Oval"/>
            <p:cNvSpPr/>
            <p:nvPr/>
          </p:nvSpPr>
          <p:spPr>
            <a:xfrm>
              <a:off x="1643043" y="507207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98 Oval"/>
            <p:cNvSpPr/>
            <p:nvPr/>
          </p:nvSpPr>
          <p:spPr>
            <a:xfrm>
              <a:off x="1571604" y="5429264"/>
              <a:ext cx="142876" cy="1428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99 Oval"/>
            <p:cNvSpPr/>
            <p:nvPr/>
          </p:nvSpPr>
          <p:spPr>
            <a:xfrm>
              <a:off x="1142976" y="621508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100 Oval"/>
            <p:cNvSpPr/>
            <p:nvPr/>
          </p:nvSpPr>
          <p:spPr>
            <a:xfrm>
              <a:off x="2000232" y="6215082"/>
              <a:ext cx="142876" cy="14287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101 Oval"/>
            <p:cNvSpPr/>
            <p:nvPr/>
          </p:nvSpPr>
          <p:spPr>
            <a:xfrm>
              <a:off x="1071539" y="5715016"/>
              <a:ext cx="142876" cy="1428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102 Oval"/>
            <p:cNvSpPr/>
            <p:nvPr/>
          </p:nvSpPr>
          <p:spPr>
            <a:xfrm>
              <a:off x="1142976" y="528638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4" name="103 Düz Bağlayıcı"/>
            <p:cNvCxnSpPr>
              <a:stCxn id="95" idx="6"/>
              <a:endCxn id="97" idx="2"/>
            </p:cNvCxnSpPr>
            <p:nvPr/>
          </p:nvCxnSpPr>
          <p:spPr>
            <a:xfrm>
              <a:off x="500035" y="5072074"/>
              <a:ext cx="357189"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104 Düz Bağlayıcı"/>
            <p:cNvCxnSpPr>
              <a:stCxn id="103" idx="2"/>
              <a:endCxn id="96" idx="6"/>
            </p:cNvCxnSpPr>
            <p:nvPr/>
          </p:nvCxnSpPr>
          <p:spPr>
            <a:xfrm rot="10800000" flipV="1">
              <a:off x="428596" y="5357826"/>
              <a:ext cx="714380" cy="357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105 Düz Bağlayıcı"/>
            <p:cNvCxnSpPr>
              <a:stCxn id="103" idx="6"/>
              <a:endCxn id="99" idx="2"/>
            </p:cNvCxnSpPr>
            <p:nvPr/>
          </p:nvCxnSpPr>
          <p:spPr>
            <a:xfrm>
              <a:off x="1285852" y="5357826"/>
              <a:ext cx="285752"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106 Düz Bağlayıcı"/>
            <p:cNvCxnSpPr>
              <a:stCxn id="103" idx="0"/>
              <a:endCxn id="97" idx="4"/>
            </p:cNvCxnSpPr>
            <p:nvPr/>
          </p:nvCxnSpPr>
          <p:spPr>
            <a:xfrm rot="16200000" flipV="1">
              <a:off x="1000100" y="5072074"/>
              <a:ext cx="14287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107 Düz Bağlayıcı"/>
            <p:cNvCxnSpPr>
              <a:stCxn id="100" idx="6"/>
              <a:endCxn id="101" idx="2"/>
            </p:cNvCxnSpPr>
            <p:nvPr/>
          </p:nvCxnSpPr>
          <p:spPr>
            <a:xfrm>
              <a:off x="1285852" y="628652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108 Düz Bağlayıcı"/>
            <p:cNvCxnSpPr>
              <a:stCxn id="100" idx="1"/>
              <a:endCxn id="96" idx="5"/>
            </p:cNvCxnSpPr>
            <p:nvPr/>
          </p:nvCxnSpPr>
          <p:spPr>
            <a:xfrm rot="16200000" flipV="1">
              <a:off x="550835" y="5622940"/>
              <a:ext cx="469903" cy="755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109 Düz Bağlayıcı"/>
            <p:cNvCxnSpPr>
              <a:stCxn id="100" idx="0"/>
              <a:endCxn id="99" idx="3"/>
            </p:cNvCxnSpPr>
            <p:nvPr/>
          </p:nvCxnSpPr>
          <p:spPr>
            <a:xfrm rot="5400000" flipH="1" flipV="1">
              <a:off x="1071539" y="5694379"/>
              <a:ext cx="663579" cy="37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110 Düz Bağlayıcı"/>
            <p:cNvCxnSpPr>
              <a:stCxn id="103" idx="4"/>
              <a:endCxn id="102" idx="7"/>
            </p:cNvCxnSpPr>
            <p:nvPr/>
          </p:nvCxnSpPr>
          <p:spPr>
            <a:xfrm rot="5400000">
              <a:off x="1050900" y="5572140"/>
              <a:ext cx="306390" cy="20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111 Düz Bağlayıcı"/>
            <p:cNvCxnSpPr>
              <a:stCxn id="99" idx="4"/>
              <a:endCxn id="102" idx="1"/>
            </p:cNvCxnSpPr>
            <p:nvPr/>
          </p:nvCxnSpPr>
          <p:spPr>
            <a:xfrm rot="5400000">
              <a:off x="1285852" y="5378463"/>
              <a:ext cx="163514" cy="550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112 Düz Bağlayıcı"/>
            <p:cNvCxnSpPr>
              <a:stCxn id="98" idx="1"/>
              <a:endCxn id="97" idx="6"/>
            </p:cNvCxnSpPr>
            <p:nvPr/>
          </p:nvCxnSpPr>
          <p:spPr>
            <a:xfrm rot="16200000" flipV="1">
              <a:off x="1321571" y="4750603"/>
              <a:ext cx="20637" cy="663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113 Düz Bağlayıcı"/>
            <p:cNvCxnSpPr>
              <a:stCxn id="96" idx="7"/>
              <a:endCxn id="97" idx="3"/>
            </p:cNvCxnSpPr>
            <p:nvPr/>
          </p:nvCxnSpPr>
          <p:spPr>
            <a:xfrm rot="5400000" flipH="1" flipV="1">
              <a:off x="372240" y="5158594"/>
              <a:ext cx="541341" cy="469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114 Düz Bağlayıcı"/>
            <p:cNvCxnSpPr>
              <a:stCxn id="96" idx="4"/>
              <a:endCxn id="102" idx="1"/>
            </p:cNvCxnSpPr>
            <p:nvPr/>
          </p:nvCxnSpPr>
          <p:spPr>
            <a:xfrm rot="5400000" flipH="1" flipV="1">
              <a:off x="699267" y="5393545"/>
              <a:ext cx="50800" cy="735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115 Düz Bağlayıcı"/>
            <p:cNvCxnSpPr>
              <a:stCxn id="95" idx="4"/>
              <a:endCxn id="96" idx="0"/>
            </p:cNvCxnSpPr>
            <p:nvPr/>
          </p:nvCxnSpPr>
          <p:spPr>
            <a:xfrm rot="5400000">
              <a:off x="142844" y="5357826"/>
              <a:ext cx="500066" cy="71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116 Düz Bağlayıcı"/>
            <p:cNvCxnSpPr>
              <a:stCxn id="98" idx="5"/>
              <a:endCxn id="101" idx="0"/>
            </p:cNvCxnSpPr>
            <p:nvPr/>
          </p:nvCxnSpPr>
          <p:spPr>
            <a:xfrm rot="16200000" flipH="1">
              <a:off x="1408090" y="5551503"/>
              <a:ext cx="1020770" cy="3063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508" name="Slide Number Placeholder 3"/>
          <p:cNvSpPr>
            <a:spLocks noGrp="1"/>
          </p:cNvSpPr>
          <p:nvPr>
            <p:ph type="sldNum" sz="quarter" idx="10"/>
          </p:nvPr>
        </p:nvSpPr>
        <p:spPr>
          <a:noFill/>
        </p:spPr>
        <p:txBody>
          <a:bodyPr/>
          <a:lstStyle/>
          <a:p>
            <a:fld id="{0694F2F4-EEA7-49D3-8DCE-AB9041CA6826}" type="slidenum">
              <a:rPr lang="tr-TR" sz="1100" b="1" smtClean="0">
                <a:latin typeface="Arial" pitchFamily="34" charset="0"/>
              </a:rPr>
              <a:pPr/>
              <a:t>14</a:t>
            </a:fld>
            <a:endParaRPr lang="tr-TR" sz="1100" b="1" smtClean="0">
              <a:latin typeface="Arial" pitchFamily="34" charset="0"/>
            </a:endParaRPr>
          </a:p>
        </p:txBody>
      </p:sp>
      <p:sp>
        <p:nvSpPr>
          <p:cNvPr id="120" name="119 Satır Belirtme Çizgisi 1 (Diğer Çubuk)"/>
          <p:cNvSpPr/>
          <p:nvPr/>
        </p:nvSpPr>
        <p:spPr bwMode="auto">
          <a:xfrm>
            <a:off x="1219200" y="2209800"/>
            <a:ext cx="1981200" cy="612775"/>
          </a:xfrm>
          <a:prstGeom prst="accentCallout1">
            <a:avLst>
              <a:gd name="adj1" fmla="val 18750"/>
              <a:gd name="adj2" fmla="val -8333"/>
              <a:gd name="adj3" fmla="val 89339"/>
              <a:gd name="adj4" fmla="val -32092"/>
            </a:avLst>
          </a:prstGeom>
          <a:solidFill>
            <a:schemeClr val="bg1">
              <a:lumMod val="65000"/>
              <a:alpha val="62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r>
              <a:rPr lang="tr-TR" sz="1100" dirty="0">
                <a:latin typeface="Arial" charset="0"/>
              </a:rPr>
              <a:t>Genel Aktör </a:t>
            </a:r>
          </a:p>
          <a:p>
            <a:pPr algn="ctr">
              <a:defRPr/>
            </a:pPr>
            <a:r>
              <a:rPr lang="tr-TR" sz="1100" dirty="0">
                <a:latin typeface="Arial" charset="0"/>
              </a:rPr>
              <a:t>Nitelikleri</a:t>
            </a:r>
          </a:p>
          <a:p>
            <a:pPr algn="ctr">
              <a:defRPr/>
            </a:pPr>
            <a:r>
              <a:rPr lang="tr-TR" sz="1100" dirty="0">
                <a:latin typeface="Arial" charset="0"/>
              </a:rPr>
              <a:t>(Dönemsel, Farksal, Kümülatif)</a:t>
            </a:r>
          </a:p>
        </p:txBody>
      </p:sp>
      <p:graphicFrame>
        <p:nvGraphicFramePr>
          <p:cNvPr id="121" name="120 Tablo"/>
          <p:cNvGraphicFramePr>
            <a:graphicFrameLocks noGrp="1"/>
          </p:cNvGraphicFramePr>
          <p:nvPr/>
        </p:nvGraphicFramePr>
        <p:xfrm>
          <a:off x="441325" y="4114800"/>
          <a:ext cx="1000125" cy="857250"/>
        </p:xfrm>
        <a:graphic>
          <a:graphicData uri="http://schemas.openxmlformats.org/drawingml/2006/table">
            <a:tbl>
              <a:tblPr firstRow="1" bandRow="1">
                <a:tableStyleId>{21E4AEA4-8DFA-4A89-87EB-49C32662AFE0}</a:tableStyleId>
              </a:tblPr>
              <a:tblGrid>
                <a:gridCol w="333377"/>
                <a:gridCol w="333377"/>
                <a:gridCol w="333377"/>
              </a:tblGrid>
              <a:tr h="285752">
                <a:tc>
                  <a:txBody>
                    <a:bodyPr/>
                    <a:lstStyle/>
                    <a:p>
                      <a:endParaRPr lang="en-US" dirty="0"/>
                    </a:p>
                  </a:txBody>
                  <a:tcPr marL="0" marR="0" marT="0" marB="0">
                    <a:solidFill>
                      <a:srgbClr val="FFC000"/>
                    </a:solidFill>
                  </a:tcPr>
                </a:tc>
                <a:tc>
                  <a:txBody>
                    <a:bodyPr/>
                    <a:lstStyle/>
                    <a:p>
                      <a:endParaRPr lang="en-US" dirty="0"/>
                    </a:p>
                  </a:txBody>
                  <a:tcPr marL="0" marR="0" marT="0" marB="0">
                    <a:solidFill>
                      <a:srgbClr val="FFC000"/>
                    </a:solidFill>
                  </a:tcPr>
                </a:tc>
                <a:tc>
                  <a:txBody>
                    <a:bodyPr/>
                    <a:lstStyle/>
                    <a:p>
                      <a:endParaRPr lang="en-US" dirty="0"/>
                    </a:p>
                  </a:txBody>
                  <a:tcPr marL="0" marR="0" marT="0" marB="0">
                    <a:solidFill>
                      <a:srgbClr val="FFC000"/>
                    </a:solidFill>
                  </a:tcPr>
                </a:tc>
              </a:tr>
              <a:tr h="285752">
                <a:tc>
                  <a:txBody>
                    <a:bodyPr/>
                    <a:lstStyle/>
                    <a:p>
                      <a:endParaRPr lang="en-US"/>
                    </a:p>
                  </a:txBody>
                  <a:tcPr marL="0" marR="0" marT="0" marB="0"/>
                </a:tc>
                <a:tc>
                  <a:txBody>
                    <a:bodyPr/>
                    <a:lstStyle/>
                    <a:p>
                      <a:endParaRPr lang="en-US"/>
                    </a:p>
                  </a:txBody>
                  <a:tcPr marL="0" marR="0" marT="0" marB="0"/>
                </a:tc>
                <a:tc>
                  <a:txBody>
                    <a:bodyPr/>
                    <a:lstStyle/>
                    <a:p>
                      <a:endParaRPr lang="en-US"/>
                    </a:p>
                  </a:txBody>
                  <a:tcPr marL="0" marR="0" marT="0" marB="0"/>
                </a:tc>
              </a:tr>
              <a:tr h="285752">
                <a:tc>
                  <a:txBody>
                    <a:bodyPr/>
                    <a:lstStyle/>
                    <a:p>
                      <a:endParaRPr lang="en-US"/>
                    </a:p>
                  </a:txBody>
                  <a:tcPr marL="0" marR="0" marT="0" marB="0"/>
                </a:tc>
                <a:tc>
                  <a:txBody>
                    <a:bodyPr/>
                    <a:lstStyle/>
                    <a:p>
                      <a:endParaRPr lang="en-US" dirty="0"/>
                    </a:p>
                  </a:txBody>
                  <a:tcPr marL="0" marR="0" marT="0" marB="0"/>
                </a:tc>
                <a:tc>
                  <a:txBody>
                    <a:bodyPr/>
                    <a:lstStyle/>
                    <a:p>
                      <a:endParaRPr lang="en-US" dirty="0"/>
                    </a:p>
                  </a:txBody>
                  <a:tcPr marL="0" marR="0" marT="0" marB="0"/>
                </a:tc>
              </a:tr>
            </a:tbl>
          </a:graphicData>
        </a:graphic>
      </p:graphicFrame>
      <p:sp>
        <p:nvSpPr>
          <p:cNvPr id="122" name="121 Satır Belirtme Çizgisi 1 (Diğer Çubuk)"/>
          <p:cNvSpPr/>
          <p:nvPr/>
        </p:nvSpPr>
        <p:spPr bwMode="auto">
          <a:xfrm>
            <a:off x="6511925" y="5715000"/>
            <a:ext cx="1981200" cy="612775"/>
          </a:xfrm>
          <a:prstGeom prst="accentCallout1">
            <a:avLst>
              <a:gd name="adj1" fmla="val 18750"/>
              <a:gd name="adj2" fmla="val -8333"/>
              <a:gd name="adj3" fmla="val -90795"/>
              <a:gd name="adj4" fmla="val -27318"/>
            </a:avLst>
          </a:prstGeom>
          <a:solidFill>
            <a:schemeClr val="bg1">
              <a:lumMod val="65000"/>
              <a:alpha val="62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r>
              <a:rPr lang="tr-TR" sz="1100" dirty="0">
                <a:latin typeface="Arial" charset="0"/>
              </a:rPr>
              <a:t>Metâya Özel Aktör </a:t>
            </a:r>
          </a:p>
          <a:p>
            <a:pPr algn="ctr">
              <a:defRPr/>
            </a:pPr>
            <a:r>
              <a:rPr lang="tr-TR" sz="1100" dirty="0">
                <a:latin typeface="Arial" charset="0"/>
              </a:rPr>
              <a:t>Nitelikleri</a:t>
            </a:r>
          </a:p>
          <a:p>
            <a:pPr algn="ctr">
              <a:defRPr/>
            </a:pPr>
            <a:r>
              <a:rPr lang="tr-TR" sz="1100" dirty="0">
                <a:latin typeface="Arial" charset="0"/>
              </a:rPr>
              <a:t>(Dönemsel, Farksal, Kümülatif)</a:t>
            </a:r>
          </a:p>
        </p:txBody>
      </p:sp>
      <p:sp>
        <p:nvSpPr>
          <p:cNvPr id="123" name="122 Satır Belirtme Çizgisi 1 (Diğer Çubuk)"/>
          <p:cNvSpPr/>
          <p:nvPr/>
        </p:nvSpPr>
        <p:spPr bwMode="auto">
          <a:xfrm>
            <a:off x="7010400" y="911225"/>
            <a:ext cx="1981200" cy="612775"/>
          </a:xfrm>
          <a:prstGeom prst="accentCallout1">
            <a:avLst>
              <a:gd name="adj1" fmla="val 18750"/>
              <a:gd name="adj2" fmla="val -8333"/>
              <a:gd name="adj3" fmla="val 61032"/>
              <a:gd name="adj4" fmla="val -31296"/>
            </a:avLst>
          </a:prstGeom>
          <a:solidFill>
            <a:schemeClr val="bg1">
              <a:lumMod val="65000"/>
              <a:alpha val="62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r>
              <a:rPr lang="tr-TR" sz="1100" dirty="0">
                <a:latin typeface="Arial" charset="0"/>
              </a:rPr>
              <a:t>Aktör Ağ İlişkisi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up)">
                                      <p:cBhvr>
                                        <p:cTn id="12" dur="500"/>
                                        <p:tgtEl>
                                          <p:spTgt spid="72"/>
                                        </p:tgtEl>
                                      </p:cBhvr>
                                    </p:animEffect>
                                  </p:childTnLst>
                                </p:cTn>
                              </p:par>
                              <p:par>
                                <p:cTn id="13" presetID="22" presetClass="entr" presetSubtype="1"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up)">
                                      <p:cBhvr>
                                        <p:cTn id="15" dur="500"/>
                                        <p:tgtEl>
                                          <p:spTgt spid="73"/>
                                        </p:tgtEl>
                                      </p:cBhvr>
                                    </p:animEffect>
                                  </p:childTnLst>
                                </p:cTn>
                              </p:par>
                              <p:par>
                                <p:cTn id="16" presetID="22" presetClass="entr" presetSubtype="1" fill="hold" nodeType="withEffect">
                                  <p:stCondLst>
                                    <p:cond delay="0"/>
                                  </p:stCondLst>
                                  <p:childTnLst>
                                    <p:set>
                                      <p:cBhvr>
                                        <p:cTn id="17" dur="1" fill="hold">
                                          <p:stCondLst>
                                            <p:cond delay="0"/>
                                          </p:stCondLst>
                                        </p:cTn>
                                        <p:tgtEl>
                                          <p:spTgt spid="121"/>
                                        </p:tgtEl>
                                        <p:attrNameLst>
                                          <p:attrName>style.visibility</p:attrName>
                                        </p:attrNameLst>
                                      </p:cBhvr>
                                      <p:to>
                                        <p:strVal val="visible"/>
                                      </p:to>
                                    </p:set>
                                    <p:animEffect transition="in" filter="wipe(up)">
                                      <p:cBhvr>
                                        <p:cTn id="18" dur="500"/>
                                        <p:tgtEl>
                                          <p:spTgt spid="121"/>
                                        </p:tgtEl>
                                      </p:cBhvr>
                                    </p:animEffect>
                                  </p:childTnLst>
                                </p:cTn>
                              </p:par>
                              <p:par>
                                <p:cTn id="19" presetID="22" presetClass="entr" presetSubtype="1"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up)">
                                      <p:cBhvr>
                                        <p:cTn id="21" dur="500"/>
                                        <p:tgtEl>
                                          <p:spTgt spid="75"/>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right)">
                                      <p:cBhvr>
                                        <p:cTn id="25" dur="500"/>
                                        <p:tgtEl>
                                          <p:spTgt spid="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20"/>
                                        </p:tgtEl>
                                        <p:attrNameLst>
                                          <p:attrName>style.visibility</p:attrName>
                                        </p:attrNameLst>
                                      </p:cBhvr>
                                      <p:to>
                                        <p:strVal val="visible"/>
                                      </p:to>
                                    </p:set>
                                    <p:animEffect transition="in" filter="wipe(left)">
                                      <p:cBhvr>
                                        <p:cTn id="29" dur="500"/>
                                        <p:tgtEl>
                                          <p:spTgt spid="1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wipe(up)">
                                      <p:cBhvr>
                                        <p:cTn id="38" dur="500"/>
                                        <p:tgtEl>
                                          <p:spTgt spid="76"/>
                                        </p:tgtEl>
                                      </p:cBhvr>
                                    </p:animEffect>
                                  </p:childTnLst>
                                </p:cTn>
                              </p:par>
                              <p:par>
                                <p:cTn id="39" presetID="22" presetClass="entr" presetSubtype="1"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wipe(up)">
                                      <p:cBhvr>
                                        <p:cTn id="41" dur="500"/>
                                        <p:tgtEl>
                                          <p:spTgt spid="77"/>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par>
                          <p:cTn id="46" fill="hold">
                            <p:stCondLst>
                              <p:cond delay="1500"/>
                            </p:stCondLst>
                            <p:childTnLst>
                              <p:par>
                                <p:cTn id="47" presetID="22" presetClass="entr" presetSubtype="2"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right)">
                                      <p:cBhvr>
                                        <p:cTn id="49" dur="500"/>
                                        <p:tgtEl>
                                          <p:spTgt spid="4"/>
                                        </p:tgtEl>
                                      </p:cBhvr>
                                    </p:animEffect>
                                  </p:childTnLst>
                                </p:cTn>
                              </p:par>
                            </p:childTnLst>
                          </p:cTn>
                        </p:par>
                        <p:par>
                          <p:cTn id="50" fill="hold">
                            <p:stCondLst>
                              <p:cond delay="2000"/>
                            </p:stCondLst>
                            <p:childTnLst>
                              <p:par>
                                <p:cTn id="51" presetID="22" presetClass="entr" presetSubtype="2" fill="hold" grpId="0" nodeType="afterEffect">
                                  <p:stCondLst>
                                    <p:cond delay="0"/>
                                  </p:stCondLst>
                                  <p:childTnLst>
                                    <p:set>
                                      <p:cBhvr>
                                        <p:cTn id="52" dur="1" fill="hold">
                                          <p:stCondLst>
                                            <p:cond delay="0"/>
                                          </p:stCondLst>
                                        </p:cTn>
                                        <p:tgtEl>
                                          <p:spTgt spid="122"/>
                                        </p:tgtEl>
                                        <p:attrNameLst>
                                          <p:attrName>style.visibility</p:attrName>
                                        </p:attrNameLst>
                                      </p:cBhvr>
                                      <p:to>
                                        <p:strVal val="visible"/>
                                      </p:to>
                                    </p:set>
                                    <p:animEffect transition="in" filter="wipe(right)">
                                      <p:cBhvr>
                                        <p:cTn id="53" dur="500"/>
                                        <p:tgtEl>
                                          <p:spTgt spid="1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childTnLst>
                          </p:cTn>
                        </p:par>
                        <p:par>
                          <p:cTn id="59" fill="hold">
                            <p:stCondLst>
                              <p:cond delay="500"/>
                            </p:stCondLst>
                            <p:childTnLst>
                              <p:par>
                                <p:cTn id="60" presetID="22" presetClass="entr" presetSubtype="2" fill="hold" grpId="0" nodeType="afterEffect">
                                  <p:stCondLst>
                                    <p:cond delay="0"/>
                                  </p:stCondLst>
                                  <p:childTnLst>
                                    <p:set>
                                      <p:cBhvr>
                                        <p:cTn id="61" dur="1" fill="hold">
                                          <p:stCondLst>
                                            <p:cond delay="0"/>
                                          </p:stCondLst>
                                        </p:cTn>
                                        <p:tgtEl>
                                          <p:spTgt spid="123"/>
                                        </p:tgtEl>
                                        <p:attrNameLst>
                                          <p:attrName>style.visibility</p:attrName>
                                        </p:attrNameLst>
                                      </p:cBhvr>
                                      <p:to>
                                        <p:strVal val="visible"/>
                                      </p:to>
                                    </p:set>
                                    <p:animEffect transition="in" filter="wipe(right)">
                                      <p:cBhvr>
                                        <p:cTn id="62"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2" grpId="0" animBg="1"/>
      <p:bldP spid="1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6AB1B3E6-C096-47AE-9D57-2EE681E2FA12}" type="slidenum">
              <a:rPr lang="tr-TR" sz="1100" b="1" smtClean="0">
                <a:latin typeface="Arial" pitchFamily="34" charset="0"/>
              </a:rPr>
              <a:pPr/>
              <a:t>15</a:t>
            </a:fld>
            <a:endParaRPr lang="tr-TR" sz="11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Önerilen Model: Aktör, Metâ ve Ağ Odaklı Proaktif Model</a:t>
            </a:r>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904875" lvl="1" indent="-447675">
              <a:lnSpc>
                <a:spcPct val="80000"/>
              </a:lnSpc>
              <a:spcBef>
                <a:spcPct val="20000"/>
              </a:spcBef>
              <a:buFontTx/>
              <a:buChar char="•"/>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buFontTx/>
              <a:buChar char="•"/>
              <a:defRPr/>
            </a:pPr>
            <a:endParaRPr lang="tr-TR" sz="2400" kern="0" dirty="0">
              <a:latin typeface="+mn-lt"/>
            </a:endParaRPr>
          </a:p>
        </p:txBody>
      </p:sp>
      <p:sp>
        <p:nvSpPr>
          <p:cNvPr id="9" name="Rectangle 4"/>
          <p:cNvSpPr txBox="1">
            <a:spLocks noChangeArrowheads="1"/>
          </p:cNvSpPr>
          <p:nvPr/>
        </p:nvSpPr>
        <p:spPr bwMode="auto">
          <a:xfrm>
            <a:off x="152400" y="762000"/>
            <a:ext cx="8610600" cy="533400"/>
          </a:xfrm>
          <a:prstGeom prst="rect">
            <a:avLst/>
          </a:prstGeom>
          <a:noFill/>
          <a:ln w="9525">
            <a:noFill/>
            <a:miter lim="800000"/>
            <a:headEnd/>
            <a:tailEnd/>
          </a:ln>
        </p:spPr>
        <p:txBody>
          <a:bodyPr/>
          <a:lstStyle/>
          <a:p>
            <a:pPr marL="447675" indent="-447675">
              <a:lnSpc>
                <a:spcPct val="80000"/>
              </a:lnSpc>
              <a:spcBef>
                <a:spcPct val="20000"/>
              </a:spcBef>
              <a:defRPr/>
            </a:pPr>
            <a:r>
              <a:rPr lang="tr-TR" sz="2400" b="1" kern="0" dirty="0">
                <a:latin typeface="+mn-lt"/>
              </a:rPr>
              <a:t>Metot: Proaktif ve Retrospektif Analiz</a:t>
            </a:r>
            <a:endParaRPr lang="tr-TR" sz="2400" kern="0" dirty="0">
              <a:latin typeface="+mn-lt"/>
            </a:endParaRPr>
          </a:p>
        </p:txBody>
      </p:sp>
      <p:sp>
        <p:nvSpPr>
          <p:cNvPr id="10" name="9 Dikdörtgen"/>
          <p:cNvSpPr/>
          <p:nvPr/>
        </p:nvSpPr>
        <p:spPr bwMode="auto">
          <a:xfrm>
            <a:off x="2446338" y="1447800"/>
            <a:ext cx="1219200" cy="2057400"/>
          </a:xfrm>
          <a:prstGeom prst="rect">
            <a:avLst/>
          </a:prstGeom>
          <a:solidFill>
            <a:schemeClr val="accent2">
              <a:lumMod val="40000"/>
              <a:lumOff val="6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r>
              <a:rPr lang="tr-TR" sz="1400" b="1" dirty="0">
                <a:solidFill>
                  <a:schemeClr val="accent3"/>
                </a:solidFill>
                <a:latin typeface="Arial" charset="0"/>
              </a:rPr>
              <a:t>Risk </a:t>
            </a:r>
          </a:p>
          <a:p>
            <a:pPr algn="ctr">
              <a:defRPr/>
            </a:pPr>
            <a:r>
              <a:rPr lang="tr-TR" sz="1400" b="1" dirty="0">
                <a:solidFill>
                  <a:schemeClr val="accent3"/>
                </a:solidFill>
                <a:latin typeface="Arial" charset="0"/>
              </a:rPr>
              <a:t>Hesaplama </a:t>
            </a:r>
          </a:p>
          <a:p>
            <a:pPr algn="ctr">
              <a:defRPr/>
            </a:pPr>
            <a:r>
              <a:rPr lang="tr-TR" sz="1400" b="1" dirty="0">
                <a:solidFill>
                  <a:schemeClr val="accent3"/>
                </a:solidFill>
                <a:latin typeface="Arial" charset="0"/>
              </a:rPr>
              <a:t>Motoru</a:t>
            </a:r>
          </a:p>
        </p:txBody>
      </p:sp>
      <p:sp>
        <p:nvSpPr>
          <p:cNvPr id="12" name="11 Dikdörtgen"/>
          <p:cNvSpPr/>
          <p:nvPr/>
        </p:nvSpPr>
        <p:spPr bwMode="auto">
          <a:xfrm>
            <a:off x="47625" y="1908175"/>
            <a:ext cx="1103313" cy="1143000"/>
          </a:xfrm>
          <a:prstGeom prst="rect">
            <a:avLst/>
          </a:prstGeom>
          <a:solidFill>
            <a:schemeClr val="accent2">
              <a:lumMod val="40000"/>
              <a:lumOff val="6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r>
              <a:rPr lang="tr-TR" sz="1100" b="1" dirty="0">
                <a:solidFill>
                  <a:schemeClr val="accent3"/>
                </a:solidFill>
                <a:latin typeface="Arial" charset="0"/>
              </a:rPr>
              <a:t>Aktör – Metâ </a:t>
            </a:r>
          </a:p>
          <a:p>
            <a:pPr algn="ctr">
              <a:defRPr/>
            </a:pPr>
            <a:r>
              <a:rPr lang="tr-TR" sz="1100" b="1" dirty="0">
                <a:solidFill>
                  <a:schemeClr val="accent3"/>
                </a:solidFill>
                <a:latin typeface="Arial" charset="0"/>
              </a:rPr>
              <a:t>Kombinasyonu</a:t>
            </a:r>
          </a:p>
        </p:txBody>
      </p:sp>
      <p:cxnSp>
        <p:nvCxnSpPr>
          <p:cNvPr id="14" name="13 Düz Ok Bağlayıcısı"/>
          <p:cNvCxnSpPr>
            <a:cxnSpLocks noChangeShapeType="1"/>
            <a:stCxn id="12" idx="3"/>
            <a:endCxn id="10" idx="1"/>
          </p:cNvCxnSpPr>
          <p:nvPr/>
        </p:nvCxnSpPr>
        <p:spPr bwMode="auto">
          <a:xfrm flipV="1">
            <a:off x="1150938" y="2476500"/>
            <a:ext cx="1295400" cy="3175"/>
          </a:xfrm>
          <a:prstGeom prst="straightConnector1">
            <a:avLst/>
          </a:prstGeom>
          <a:noFill/>
          <a:ln w="9525" algn="ctr">
            <a:solidFill>
              <a:srgbClr val="800000"/>
            </a:solidFill>
            <a:round/>
            <a:headEnd/>
            <a:tailEnd type="arrow" w="med" len="med"/>
          </a:ln>
        </p:spPr>
      </p:cxnSp>
      <p:sp>
        <p:nvSpPr>
          <p:cNvPr id="15" name="14 Dikdörtgen"/>
          <p:cNvSpPr/>
          <p:nvPr/>
        </p:nvSpPr>
        <p:spPr bwMode="auto">
          <a:xfrm>
            <a:off x="5113338" y="1901825"/>
            <a:ext cx="1524000" cy="1143000"/>
          </a:xfrm>
          <a:prstGeom prst="rect">
            <a:avLst/>
          </a:prstGeom>
          <a:solidFill>
            <a:schemeClr val="accent2">
              <a:lumMod val="40000"/>
              <a:lumOff val="6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r>
              <a:rPr lang="tr-TR" sz="1400" b="1" dirty="0">
                <a:solidFill>
                  <a:schemeClr val="accent3"/>
                </a:solidFill>
                <a:latin typeface="Arial" charset="0"/>
              </a:rPr>
              <a:t>Sahtecilik </a:t>
            </a:r>
          </a:p>
          <a:p>
            <a:pPr algn="ctr">
              <a:defRPr/>
            </a:pPr>
            <a:r>
              <a:rPr lang="tr-TR" sz="1400" b="1" dirty="0">
                <a:solidFill>
                  <a:schemeClr val="accent3"/>
                </a:solidFill>
                <a:latin typeface="Arial" charset="0"/>
              </a:rPr>
              <a:t>Tiplerine Özel </a:t>
            </a:r>
          </a:p>
          <a:p>
            <a:pPr algn="ctr">
              <a:defRPr/>
            </a:pPr>
            <a:r>
              <a:rPr lang="tr-TR" sz="1400" b="1" dirty="0">
                <a:solidFill>
                  <a:schemeClr val="accent3"/>
                </a:solidFill>
                <a:latin typeface="Arial" charset="0"/>
              </a:rPr>
              <a:t>Risk Değerleri</a:t>
            </a:r>
          </a:p>
        </p:txBody>
      </p:sp>
      <p:cxnSp>
        <p:nvCxnSpPr>
          <p:cNvPr id="16" name="15 Düz Ok Bağlayıcısı"/>
          <p:cNvCxnSpPr>
            <a:cxnSpLocks noChangeShapeType="1"/>
            <a:stCxn id="10" idx="3"/>
            <a:endCxn id="15" idx="1"/>
          </p:cNvCxnSpPr>
          <p:nvPr/>
        </p:nvCxnSpPr>
        <p:spPr bwMode="auto">
          <a:xfrm flipV="1">
            <a:off x="3665538" y="2473325"/>
            <a:ext cx="1447800" cy="3175"/>
          </a:xfrm>
          <a:prstGeom prst="straightConnector1">
            <a:avLst/>
          </a:prstGeom>
          <a:noFill/>
          <a:ln w="9525" algn="ctr">
            <a:solidFill>
              <a:srgbClr val="800000"/>
            </a:solidFill>
            <a:round/>
            <a:headEnd/>
            <a:tailEnd type="arrow" w="med" len="med"/>
          </a:ln>
        </p:spPr>
      </p:cxnSp>
      <p:sp>
        <p:nvSpPr>
          <p:cNvPr id="19" name="18 Dikdörtgen"/>
          <p:cNvSpPr/>
          <p:nvPr/>
        </p:nvSpPr>
        <p:spPr bwMode="auto">
          <a:xfrm>
            <a:off x="2446338" y="3962400"/>
            <a:ext cx="1219200" cy="2057400"/>
          </a:xfrm>
          <a:prstGeom prst="rect">
            <a:avLst/>
          </a:prstGeom>
          <a:solidFill>
            <a:schemeClr val="accent2">
              <a:lumMod val="40000"/>
              <a:lumOff val="6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r>
              <a:rPr lang="tr-TR" sz="1400" b="1" dirty="0">
                <a:solidFill>
                  <a:schemeClr val="accent3"/>
                </a:solidFill>
                <a:latin typeface="Arial" charset="0"/>
              </a:rPr>
              <a:t>Risk </a:t>
            </a:r>
          </a:p>
          <a:p>
            <a:pPr algn="ctr">
              <a:defRPr/>
            </a:pPr>
            <a:r>
              <a:rPr lang="tr-TR" sz="1400" b="1" dirty="0">
                <a:solidFill>
                  <a:schemeClr val="accent3"/>
                </a:solidFill>
                <a:latin typeface="Arial" charset="0"/>
              </a:rPr>
              <a:t>Hesaplama </a:t>
            </a:r>
          </a:p>
          <a:p>
            <a:pPr algn="ctr">
              <a:defRPr/>
            </a:pPr>
            <a:r>
              <a:rPr lang="tr-TR" sz="1400" b="1" dirty="0">
                <a:solidFill>
                  <a:schemeClr val="accent3"/>
                </a:solidFill>
                <a:latin typeface="Arial" charset="0"/>
              </a:rPr>
              <a:t>Motoru</a:t>
            </a:r>
          </a:p>
        </p:txBody>
      </p:sp>
      <p:cxnSp>
        <p:nvCxnSpPr>
          <p:cNvPr id="21" name="20 Düz Ok Bağlayıcısı"/>
          <p:cNvCxnSpPr>
            <a:cxnSpLocks noChangeShapeType="1"/>
          </p:cNvCxnSpPr>
          <p:nvPr/>
        </p:nvCxnSpPr>
        <p:spPr bwMode="auto">
          <a:xfrm flipV="1">
            <a:off x="1150938" y="4995863"/>
            <a:ext cx="1295400" cy="3175"/>
          </a:xfrm>
          <a:prstGeom prst="straightConnector1">
            <a:avLst/>
          </a:prstGeom>
          <a:noFill/>
          <a:ln w="9525" algn="ctr">
            <a:solidFill>
              <a:srgbClr val="800000"/>
            </a:solidFill>
            <a:round/>
            <a:headEnd/>
            <a:tailEnd type="arrow" w="med" len="med"/>
          </a:ln>
        </p:spPr>
      </p:cxnSp>
      <p:cxnSp>
        <p:nvCxnSpPr>
          <p:cNvPr id="23" name="22 Düz Ok Bağlayıcısı"/>
          <p:cNvCxnSpPr>
            <a:cxnSpLocks noChangeShapeType="1"/>
          </p:cNvCxnSpPr>
          <p:nvPr/>
        </p:nvCxnSpPr>
        <p:spPr bwMode="auto">
          <a:xfrm flipV="1">
            <a:off x="3713163" y="4972050"/>
            <a:ext cx="1447800" cy="3175"/>
          </a:xfrm>
          <a:prstGeom prst="straightConnector1">
            <a:avLst/>
          </a:prstGeom>
          <a:noFill/>
          <a:ln w="9525" algn="ctr">
            <a:solidFill>
              <a:srgbClr val="800000"/>
            </a:solidFill>
            <a:round/>
            <a:headEnd/>
            <a:tailEnd type="arrow" w="med" len="med"/>
          </a:ln>
        </p:spPr>
      </p:cxnSp>
      <p:grpSp>
        <p:nvGrpSpPr>
          <p:cNvPr id="2" name="117 Grup"/>
          <p:cNvGrpSpPr>
            <a:grpSpLocks/>
          </p:cNvGrpSpPr>
          <p:nvPr/>
        </p:nvGrpSpPr>
        <p:grpSpPr bwMode="auto">
          <a:xfrm>
            <a:off x="5154613" y="5791200"/>
            <a:ext cx="838200" cy="76200"/>
            <a:chOff x="1143000" y="4038600"/>
            <a:chExt cx="838200" cy="76200"/>
          </a:xfrm>
        </p:grpSpPr>
        <p:sp>
          <p:nvSpPr>
            <p:cNvPr id="107" name="106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08" name="107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09" name="108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10" name="109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11" name="110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12" name="111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13" name="112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14" name="113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15" name="114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16" name="115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17" name="116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3" name="118 Grup"/>
          <p:cNvGrpSpPr>
            <a:grpSpLocks/>
          </p:cNvGrpSpPr>
          <p:nvPr/>
        </p:nvGrpSpPr>
        <p:grpSpPr bwMode="auto">
          <a:xfrm>
            <a:off x="5154613" y="5715000"/>
            <a:ext cx="838200" cy="76200"/>
            <a:chOff x="1143000" y="4038600"/>
            <a:chExt cx="838200" cy="76200"/>
          </a:xfrm>
        </p:grpSpPr>
        <p:sp>
          <p:nvSpPr>
            <p:cNvPr id="120" name="119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21" name="120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22" name="121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23" name="122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24" name="123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25" name="124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26" name="125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27" name="126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28" name="127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29" name="128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30" name="129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4" name="130 Grup"/>
          <p:cNvGrpSpPr>
            <a:grpSpLocks/>
          </p:cNvGrpSpPr>
          <p:nvPr/>
        </p:nvGrpSpPr>
        <p:grpSpPr bwMode="auto">
          <a:xfrm>
            <a:off x="5154613" y="5638800"/>
            <a:ext cx="838200" cy="76200"/>
            <a:chOff x="1143000" y="4038600"/>
            <a:chExt cx="838200" cy="76200"/>
          </a:xfrm>
        </p:grpSpPr>
        <p:sp>
          <p:nvSpPr>
            <p:cNvPr id="132" name="131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33" name="132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34" name="133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35" name="134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36" name="135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37" name="136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38" name="137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39" name="138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40" name="139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41" name="140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42" name="141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5" name="142 Grup"/>
          <p:cNvGrpSpPr>
            <a:grpSpLocks/>
          </p:cNvGrpSpPr>
          <p:nvPr/>
        </p:nvGrpSpPr>
        <p:grpSpPr bwMode="auto">
          <a:xfrm>
            <a:off x="5154613" y="5562600"/>
            <a:ext cx="838200" cy="76200"/>
            <a:chOff x="1143000" y="4038600"/>
            <a:chExt cx="838200" cy="76200"/>
          </a:xfrm>
        </p:grpSpPr>
        <p:sp>
          <p:nvSpPr>
            <p:cNvPr id="144" name="143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45" name="144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46" name="145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47" name="146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48" name="147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49" name="148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50" name="149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51" name="150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52" name="151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53" name="152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54" name="153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6" name="154 Grup"/>
          <p:cNvGrpSpPr>
            <a:grpSpLocks/>
          </p:cNvGrpSpPr>
          <p:nvPr/>
        </p:nvGrpSpPr>
        <p:grpSpPr bwMode="auto">
          <a:xfrm>
            <a:off x="5154613" y="5486400"/>
            <a:ext cx="838200" cy="76200"/>
            <a:chOff x="1143000" y="4038600"/>
            <a:chExt cx="838200" cy="76200"/>
          </a:xfrm>
        </p:grpSpPr>
        <p:sp>
          <p:nvSpPr>
            <p:cNvPr id="156" name="155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57" name="156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58" name="157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59" name="158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60" name="159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61" name="160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62" name="161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63" name="162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64" name="163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65" name="164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66" name="165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7" name="166 Grup"/>
          <p:cNvGrpSpPr>
            <a:grpSpLocks/>
          </p:cNvGrpSpPr>
          <p:nvPr/>
        </p:nvGrpSpPr>
        <p:grpSpPr bwMode="auto">
          <a:xfrm>
            <a:off x="5154613" y="5410200"/>
            <a:ext cx="838200" cy="76200"/>
            <a:chOff x="1143000" y="4038600"/>
            <a:chExt cx="838200" cy="76200"/>
          </a:xfrm>
        </p:grpSpPr>
        <p:sp>
          <p:nvSpPr>
            <p:cNvPr id="168" name="167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69" name="168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70" name="169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71" name="170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72" name="171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73" name="172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74" name="173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75" name="174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76" name="175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77" name="176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78" name="177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1" name="178 Grup"/>
          <p:cNvGrpSpPr>
            <a:grpSpLocks/>
          </p:cNvGrpSpPr>
          <p:nvPr/>
        </p:nvGrpSpPr>
        <p:grpSpPr bwMode="auto">
          <a:xfrm>
            <a:off x="5154613" y="5334000"/>
            <a:ext cx="838200" cy="76200"/>
            <a:chOff x="1143000" y="4038600"/>
            <a:chExt cx="838200" cy="76200"/>
          </a:xfrm>
        </p:grpSpPr>
        <p:sp>
          <p:nvSpPr>
            <p:cNvPr id="180" name="179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81" name="180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82" name="181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83" name="182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84" name="183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85" name="184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86" name="185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87" name="186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88" name="187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89" name="188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90" name="189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3" name="190 Grup"/>
          <p:cNvGrpSpPr>
            <a:grpSpLocks/>
          </p:cNvGrpSpPr>
          <p:nvPr/>
        </p:nvGrpSpPr>
        <p:grpSpPr bwMode="auto">
          <a:xfrm>
            <a:off x="5154613" y="5257800"/>
            <a:ext cx="838200" cy="76200"/>
            <a:chOff x="1143000" y="4038600"/>
            <a:chExt cx="838200" cy="76200"/>
          </a:xfrm>
        </p:grpSpPr>
        <p:sp>
          <p:nvSpPr>
            <p:cNvPr id="192" name="191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93" name="192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94" name="193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95" name="194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96" name="195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97" name="196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98" name="197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199" name="198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00" name="199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01" name="200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02" name="201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7" name="202 Grup"/>
          <p:cNvGrpSpPr>
            <a:grpSpLocks/>
          </p:cNvGrpSpPr>
          <p:nvPr/>
        </p:nvGrpSpPr>
        <p:grpSpPr bwMode="auto">
          <a:xfrm>
            <a:off x="5154613" y="5181600"/>
            <a:ext cx="838200" cy="76200"/>
            <a:chOff x="1143000" y="4038600"/>
            <a:chExt cx="838200" cy="76200"/>
          </a:xfrm>
        </p:grpSpPr>
        <p:sp>
          <p:nvSpPr>
            <p:cNvPr id="204" name="203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05" name="204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06" name="205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07" name="206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08" name="207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09" name="208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10" name="209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11" name="210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12" name="211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13" name="212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14" name="213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 name="214 Grup"/>
          <p:cNvGrpSpPr>
            <a:grpSpLocks/>
          </p:cNvGrpSpPr>
          <p:nvPr/>
        </p:nvGrpSpPr>
        <p:grpSpPr bwMode="auto">
          <a:xfrm>
            <a:off x="5154613" y="5105400"/>
            <a:ext cx="838200" cy="76200"/>
            <a:chOff x="1143000" y="4038600"/>
            <a:chExt cx="838200" cy="76200"/>
          </a:xfrm>
        </p:grpSpPr>
        <p:sp>
          <p:nvSpPr>
            <p:cNvPr id="216" name="215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17" name="216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18" name="217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19" name="218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20" name="219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21" name="220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22" name="221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23" name="222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24" name="223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25" name="224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26" name="225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20" name="226 Grup"/>
          <p:cNvGrpSpPr>
            <a:grpSpLocks/>
          </p:cNvGrpSpPr>
          <p:nvPr/>
        </p:nvGrpSpPr>
        <p:grpSpPr bwMode="auto">
          <a:xfrm>
            <a:off x="5154613" y="5029200"/>
            <a:ext cx="838200" cy="76200"/>
            <a:chOff x="1143000" y="4038600"/>
            <a:chExt cx="838200" cy="76200"/>
          </a:xfrm>
        </p:grpSpPr>
        <p:sp>
          <p:nvSpPr>
            <p:cNvPr id="228" name="227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29" name="228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30" name="229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31" name="230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32" name="231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33" name="232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34" name="233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35" name="234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36" name="235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37" name="236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38" name="237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22" name="238 Grup"/>
          <p:cNvGrpSpPr>
            <a:grpSpLocks/>
          </p:cNvGrpSpPr>
          <p:nvPr/>
        </p:nvGrpSpPr>
        <p:grpSpPr bwMode="auto">
          <a:xfrm>
            <a:off x="5154613" y="4953000"/>
            <a:ext cx="838200" cy="76200"/>
            <a:chOff x="1143000" y="4038600"/>
            <a:chExt cx="838200" cy="76200"/>
          </a:xfrm>
        </p:grpSpPr>
        <p:sp>
          <p:nvSpPr>
            <p:cNvPr id="240" name="239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41" name="240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42" name="241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43" name="242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44" name="243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45" name="244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46" name="245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47" name="246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48" name="247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49" name="248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50" name="249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24" name="250 Grup"/>
          <p:cNvGrpSpPr>
            <a:grpSpLocks/>
          </p:cNvGrpSpPr>
          <p:nvPr/>
        </p:nvGrpSpPr>
        <p:grpSpPr bwMode="auto">
          <a:xfrm>
            <a:off x="5154613" y="4876800"/>
            <a:ext cx="838200" cy="76200"/>
            <a:chOff x="1143000" y="4038600"/>
            <a:chExt cx="838200" cy="76200"/>
          </a:xfrm>
        </p:grpSpPr>
        <p:sp>
          <p:nvSpPr>
            <p:cNvPr id="252" name="251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53" name="252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54" name="253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55" name="254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56" name="255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57" name="256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58" name="257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59" name="258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60" name="259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61" name="260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62" name="261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25" name="262 Grup"/>
          <p:cNvGrpSpPr>
            <a:grpSpLocks/>
          </p:cNvGrpSpPr>
          <p:nvPr/>
        </p:nvGrpSpPr>
        <p:grpSpPr bwMode="auto">
          <a:xfrm>
            <a:off x="5154613" y="4800600"/>
            <a:ext cx="838200" cy="76200"/>
            <a:chOff x="1143000" y="4038600"/>
            <a:chExt cx="838200" cy="76200"/>
          </a:xfrm>
        </p:grpSpPr>
        <p:sp>
          <p:nvSpPr>
            <p:cNvPr id="264" name="263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65" name="264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66" name="265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67" name="266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68" name="267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69" name="268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70" name="269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71" name="270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72" name="271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73" name="272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74" name="273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26" name="274 Grup"/>
          <p:cNvGrpSpPr>
            <a:grpSpLocks/>
          </p:cNvGrpSpPr>
          <p:nvPr/>
        </p:nvGrpSpPr>
        <p:grpSpPr bwMode="auto">
          <a:xfrm>
            <a:off x="5154613" y="4724400"/>
            <a:ext cx="838200" cy="76200"/>
            <a:chOff x="1143000" y="4038600"/>
            <a:chExt cx="838200" cy="76200"/>
          </a:xfrm>
        </p:grpSpPr>
        <p:sp>
          <p:nvSpPr>
            <p:cNvPr id="276" name="275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77" name="276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78" name="277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79" name="278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80" name="279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81" name="280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82" name="281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83" name="282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84" name="283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85" name="284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86" name="285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27" name="286 Grup"/>
          <p:cNvGrpSpPr>
            <a:grpSpLocks/>
          </p:cNvGrpSpPr>
          <p:nvPr/>
        </p:nvGrpSpPr>
        <p:grpSpPr bwMode="auto">
          <a:xfrm>
            <a:off x="5154613" y="4648200"/>
            <a:ext cx="838200" cy="76200"/>
            <a:chOff x="1143000" y="4038600"/>
            <a:chExt cx="838200" cy="76200"/>
          </a:xfrm>
        </p:grpSpPr>
        <p:sp>
          <p:nvSpPr>
            <p:cNvPr id="288" name="287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89" name="288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90" name="289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91" name="290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92" name="291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93" name="292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94" name="293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95" name="294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96" name="295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97" name="296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298" name="297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28" name="309 Grup"/>
          <p:cNvGrpSpPr>
            <a:grpSpLocks/>
          </p:cNvGrpSpPr>
          <p:nvPr/>
        </p:nvGrpSpPr>
        <p:grpSpPr bwMode="auto">
          <a:xfrm>
            <a:off x="3735388" y="4845050"/>
            <a:ext cx="838200" cy="76200"/>
            <a:chOff x="1143000" y="4038600"/>
            <a:chExt cx="838200" cy="76200"/>
          </a:xfrm>
        </p:grpSpPr>
        <p:sp>
          <p:nvSpPr>
            <p:cNvPr id="299" name="298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00" name="299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01" name="300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02" name="301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03" name="302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04" name="303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05" name="304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06" name="305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07" name="306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08" name="307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09" name="308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29" name="310 Grup"/>
          <p:cNvGrpSpPr>
            <a:grpSpLocks/>
          </p:cNvGrpSpPr>
          <p:nvPr/>
        </p:nvGrpSpPr>
        <p:grpSpPr bwMode="auto">
          <a:xfrm>
            <a:off x="1176338" y="2362200"/>
            <a:ext cx="609600" cy="76200"/>
            <a:chOff x="1143000" y="4038600"/>
            <a:chExt cx="609600" cy="76200"/>
          </a:xfrm>
        </p:grpSpPr>
        <p:sp>
          <p:nvSpPr>
            <p:cNvPr id="312" name="311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13" name="312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14" name="313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15" name="314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16" name="315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17" name="316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18" name="317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19" name="318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30" name="319 Grup"/>
          <p:cNvGrpSpPr>
            <a:grpSpLocks/>
          </p:cNvGrpSpPr>
          <p:nvPr/>
        </p:nvGrpSpPr>
        <p:grpSpPr bwMode="auto">
          <a:xfrm>
            <a:off x="3684588" y="2362200"/>
            <a:ext cx="838200" cy="76200"/>
            <a:chOff x="1143000" y="4038600"/>
            <a:chExt cx="838200" cy="76200"/>
          </a:xfrm>
        </p:grpSpPr>
        <p:sp>
          <p:nvSpPr>
            <p:cNvPr id="321" name="320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22" name="321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23" name="322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24" name="323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25" name="324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26" name="325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27" name="326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28" name="327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29" name="328 Dikdörtgen"/>
            <p:cNvSpPr/>
            <p:nvPr/>
          </p:nvSpPr>
          <p:spPr bwMode="auto">
            <a:xfrm>
              <a:off x="17526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30" name="329 Dikdörtgen"/>
            <p:cNvSpPr/>
            <p:nvPr/>
          </p:nvSpPr>
          <p:spPr bwMode="auto">
            <a:xfrm>
              <a:off x="18288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31" name="330 Dikdörtgen"/>
            <p:cNvSpPr/>
            <p:nvPr/>
          </p:nvSpPr>
          <p:spPr bwMode="auto">
            <a:xfrm>
              <a:off x="1905000" y="4038600"/>
              <a:ext cx="76200" cy="76200"/>
            </a:xfrm>
            <a:prstGeom prst="rect">
              <a:avLst/>
            </a:prstGeom>
            <a:solidFill>
              <a:schemeClr val="accent2">
                <a:lumMod val="60000"/>
                <a:lumOff val="4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31" name="528 Grup"/>
          <p:cNvGrpSpPr>
            <a:grpSpLocks/>
          </p:cNvGrpSpPr>
          <p:nvPr/>
        </p:nvGrpSpPr>
        <p:grpSpPr bwMode="auto">
          <a:xfrm>
            <a:off x="465138" y="4552950"/>
            <a:ext cx="685800" cy="1219200"/>
            <a:chOff x="465090" y="4552950"/>
            <a:chExt cx="685800" cy="1219200"/>
          </a:xfrm>
        </p:grpSpPr>
        <p:grpSp>
          <p:nvGrpSpPr>
            <p:cNvPr id="18479" name="340 Grup"/>
            <p:cNvGrpSpPr>
              <a:grpSpLocks/>
            </p:cNvGrpSpPr>
            <p:nvPr/>
          </p:nvGrpSpPr>
          <p:grpSpPr bwMode="auto">
            <a:xfrm>
              <a:off x="465090" y="5162550"/>
              <a:ext cx="685800" cy="76200"/>
              <a:chOff x="1219200" y="5105400"/>
              <a:chExt cx="685800" cy="76200"/>
            </a:xfrm>
          </p:grpSpPr>
          <p:sp>
            <p:nvSpPr>
              <p:cNvPr id="332" name="331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33" name="332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34" name="333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35" name="334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36" name="335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37" name="336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38" name="337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39" name="338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40" name="339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80" name="341 Grup"/>
            <p:cNvGrpSpPr>
              <a:grpSpLocks/>
            </p:cNvGrpSpPr>
            <p:nvPr/>
          </p:nvGrpSpPr>
          <p:grpSpPr bwMode="auto">
            <a:xfrm>
              <a:off x="465090" y="5238750"/>
              <a:ext cx="685800" cy="76200"/>
              <a:chOff x="1219200" y="5105400"/>
              <a:chExt cx="685800" cy="76200"/>
            </a:xfrm>
          </p:grpSpPr>
          <p:sp>
            <p:nvSpPr>
              <p:cNvPr id="343" name="34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44" name="34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45" name="34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46" name="34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47" name="34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48" name="34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49" name="34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50" name="34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51" name="35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81" name="351 Grup"/>
            <p:cNvGrpSpPr>
              <a:grpSpLocks/>
            </p:cNvGrpSpPr>
            <p:nvPr/>
          </p:nvGrpSpPr>
          <p:grpSpPr bwMode="auto">
            <a:xfrm>
              <a:off x="465090" y="5314950"/>
              <a:ext cx="685800" cy="76200"/>
              <a:chOff x="1219200" y="5105400"/>
              <a:chExt cx="685800" cy="76200"/>
            </a:xfrm>
          </p:grpSpPr>
          <p:sp>
            <p:nvSpPr>
              <p:cNvPr id="353" name="35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54" name="35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55" name="35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56" name="35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57" name="35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58" name="35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59" name="35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60" name="35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61" name="36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82" name="361 Grup"/>
            <p:cNvGrpSpPr>
              <a:grpSpLocks/>
            </p:cNvGrpSpPr>
            <p:nvPr/>
          </p:nvGrpSpPr>
          <p:grpSpPr bwMode="auto">
            <a:xfrm>
              <a:off x="465090" y="5391150"/>
              <a:ext cx="685800" cy="76200"/>
              <a:chOff x="1219200" y="5105400"/>
              <a:chExt cx="685800" cy="76200"/>
            </a:xfrm>
          </p:grpSpPr>
          <p:sp>
            <p:nvSpPr>
              <p:cNvPr id="363" name="36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64" name="36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65" name="36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66" name="36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67" name="36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68" name="36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69" name="36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70" name="36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71" name="37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83" name="371 Grup"/>
            <p:cNvGrpSpPr>
              <a:grpSpLocks/>
            </p:cNvGrpSpPr>
            <p:nvPr/>
          </p:nvGrpSpPr>
          <p:grpSpPr bwMode="auto">
            <a:xfrm>
              <a:off x="465090" y="5467350"/>
              <a:ext cx="685800" cy="76200"/>
              <a:chOff x="1219200" y="5105400"/>
              <a:chExt cx="685800" cy="76200"/>
            </a:xfrm>
          </p:grpSpPr>
          <p:sp>
            <p:nvSpPr>
              <p:cNvPr id="373" name="37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74" name="37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75" name="37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76" name="37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77" name="37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78" name="37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79" name="37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80" name="37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81" name="38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84" name="381 Grup"/>
            <p:cNvGrpSpPr>
              <a:grpSpLocks/>
            </p:cNvGrpSpPr>
            <p:nvPr/>
          </p:nvGrpSpPr>
          <p:grpSpPr bwMode="auto">
            <a:xfrm>
              <a:off x="465090" y="5543550"/>
              <a:ext cx="685800" cy="76200"/>
              <a:chOff x="1219200" y="5105400"/>
              <a:chExt cx="685800" cy="76200"/>
            </a:xfrm>
          </p:grpSpPr>
          <p:sp>
            <p:nvSpPr>
              <p:cNvPr id="383" name="38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84" name="38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85" name="38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86" name="38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87" name="38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88" name="38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89" name="38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90" name="38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91" name="39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85" name="391 Grup"/>
            <p:cNvGrpSpPr>
              <a:grpSpLocks/>
            </p:cNvGrpSpPr>
            <p:nvPr/>
          </p:nvGrpSpPr>
          <p:grpSpPr bwMode="auto">
            <a:xfrm>
              <a:off x="465090" y="5619750"/>
              <a:ext cx="685800" cy="76200"/>
              <a:chOff x="1219200" y="5105400"/>
              <a:chExt cx="685800" cy="76200"/>
            </a:xfrm>
          </p:grpSpPr>
          <p:sp>
            <p:nvSpPr>
              <p:cNvPr id="393" name="39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94" name="39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95" name="39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96" name="39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97" name="39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98" name="39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399" name="39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00" name="39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01" name="40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86" name="401 Grup"/>
            <p:cNvGrpSpPr>
              <a:grpSpLocks/>
            </p:cNvGrpSpPr>
            <p:nvPr/>
          </p:nvGrpSpPr>
          <p:grpSpPr bwMode="auto">
            <a:xfrm>
              <a:off x="465090" y="5695950"/>
              <a:ext cx="685800" cy="76200"/>
              <a:chOff x="1219200" y="5105400"/>
              <a:chExt cx="685800" cy="76200"/>
            </a:xfrm>
          </p:grpSpPr>
          <p:sp>
            <p:nvSpPr>
              <p:cNvPr id="403" name="40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04" name="40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05" name="40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06" name="40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07" name="40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08" name="40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09" name="40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10" name="40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11" name="41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87" name="411 Grup"/>
            <p:cNvGrpSpPr>
              <a:grpSpLocks/>
            </p:cNvGrpSpPr>
            <p:nvPr/>
          </p:nvGrpSpPr>
          <p:grpSpPr bwMode="auto">
            <a:xfrm>
              <a:off x="465090" y="4552950"/>
              <a:ext cx="685800" cy="76200"/>
              <a:chOff x="1219200" y="5105400"/>
              <a:chExt cx="685800" cy="76200"/>
            </a:xfrm>
          </p:grpSpPr>
          <p:sp>
            <p:nvSpPr>
              <p:cNvPr id="413" name="41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14" name="41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15" name="41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16" name="41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17" name="41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18" name="41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19" name="41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20" name="41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21" name="42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88" name="421 Grup"/>
            <p:cNvGrpSpPr>
              <a:grpSpLocks/>
            </p:cNvGrpSpPr>
            <p:nvPr/>
          </p:nvGrpSpPr>
          <p:grpSpPr bwMode="auto">
            <a:xfrm>
              <a:off x="465090" y="4629150"/>
              <a:ext cx="685800" cy="76200"/>
              <a:chOff x="1219200" y="5105400"/>
              <a:chExt cx="685800" cy="76200"/>
            </a:xfrm>
          </p:grpSpPr>
          <p:sp>
            <p:nvSpPr>
              <p:cNvPr id="423" name="42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24" name="42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25" name="42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26" name="42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27" name="42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28" name="42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29" name="42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30" name="42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31" name="43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89" name="431 Grup"/>
            <p:cNvGrpSpPr>
              <a:grpSpLocks/>
            </p:cNvGrpSpPr>
            <p:nvPr/>
          </p:nvGrpSpPr>
          <p:grpSpPr bwMode="auto">
            <a:xfrm>
              <a:off x="465090" y="4705350"/>
              <a:ext cx="685800" cy="76200"/>
              <a:chOff x="1219200" y="5105400"/>
              <a:chExt cx="685800" cy="76200"/>
            </a:xfrm>
          </p:grpSpPr>
          <p:sp>
            <p:nvSpPr>
              <p:cNvPr id="433" name="43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34" name="43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35" name="43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36" name="43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37" name="43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38" name="43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39" name="43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40" name="43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41" name="44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90" name="441 Grup"/>
            <p:cNvGrpSpPr>
              <a:grpSpLocks/>
            </p:cNvGrpSpPr>
            <p:nvPr/>
          </p:nvGrpSpPr>
          <p:grpSpPr bwMode="auto">
            <a:xfrm>
              <a:off x="465090" y="4781550"/>
              <a:ext cx="685800" cy="76200"/>
              <a:chOff x="1219200" y="5105400"/>
              <a:chExt cx="685800" cy="76200"/>
            </a:xfrm>
          </p:grpSpPr>
          <p:sp>
            <p:nvSpPr>
              <p:cNvPr id="443" name="44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44" name="44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45" name="44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46" name="44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47" name="44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48" name="44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49" name="44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50" name="44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51" name="45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91" name="451 Grup"/>
            <p:cNvGrpSpPr>
              <a:grpSpLocks/>
            </p:cNvGrpSpPr>
            <p:nvPr/>
          </p:nvGrpSpPr>
          <p:grpSpPr bwMode="auto">
            <a:xfrm>
              <a:off x="465090" y="4857750"/>
              <a:ext cx="685800" cy="76200"/>
              <a:chOff x="1219200" y="5105400"/>
              <a:chExt cx="685800" cy="76200"/>
            </a:xfrm>
          </p:grpSpPr>
          <p:sp>
            <p:nvSpPr>
              <p:cNvPr id="453" name="45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54" name="45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55" name="45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56" name="45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57" name="45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58" name="45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59" name="45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60" name="45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61" name="46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92" name="461 Grup"/>
            <p:cNvGrpSpPr>
              <a:grpSpLocks/>
            </p:cNvGrpSpPr>
            <p:nvPr/>
          </p:nvGrpSpPr>
          <p:grpSpPr bwMode="auto">
            <a:xfrm>
              <a:off x="465090" y="4933950"/>
              <a:ext cx="685800" cy="76200"/>
              <a:chOff x="1219200" y="5105400"/>
              <a:chExt cx="685800" cy="76200"/>
            </a:xfrm>
          </p:grpSpPr>
          <p:sp>
            <p:nvSpPr>
              <p:cNvPr id="463" name="46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64" name="46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65" name="46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66" name="46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67" name="46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68" name="46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69" name="46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70" name="46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71" name="47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93" name="471 Grup"/>
            <p:cNvGrpSpPr>
              <a:grpSpLocks/>
            </p:cNvGrpSpPr>
            <p:nvPr/>
          </p:nvGrpSpPr>
          <p:grpSpPr bwMode="auto">
            <a:xfrm>
              <a:off x="465090" y="5010150"/>
              <a:ext cx="685800" cy="76200"/>
              <a:chOff x="1219200" y="5105400"/>
              <a:chExt cx="685800" cy="76200"/>
            </a:xfrm>
          </p:grpSpPr>
          <p:sp>
            <p:nvSpPr>
              <p:cNvPr id="473" name="47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74" name="47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75" name="47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76" name="47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77" name="47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78" name="47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79" name="47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80" name="47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81" name="48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nvGrpSpPr>
            <p:cNvPr id="18494" name="481 Grup"/>
            <p:cNvGrpSpPr>
              <a:grpSpLocks/>
            </p:cNvGrpSpPr>
            <p:nvPr/>
          </p:nvGrpSpPr>
          <p:grpSpPr bwMode="auto">
            <a:xfrm>
              <a:off x="465090" y="5086350"/>
              <a:ext cx="685800" cy="76200"/>
              <a:chOff x="1219200" y="5105400"/>
              <a:chExt cx="685800" cy="76200"/>
            </a:xfrm>
          </p:grpSpPr>
          <p:sp>
            <p:nvSpPr>
              <p:cNvPr id="483" name="482 Dikdörtgen"/>
              <p:cNvSpPr/>
              <p:nvPr/>
            </p:nvSpPr>
            <p:spPr bwMode="auto">
              <a:xfrm>
                <a:off x="1219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84" name="483 Dikdörtgen"/>
              <p:cNvSpPr/>
              <p:nvPr/>
            </p:nvSpPr>
            <p:spPr bwMode="auto">
              <a:xfrm>
                <a:off x="1295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85" name="484 Dikdörtgen"/>
              <p:cNvSpPr/>
              <p:nvPr/>
            </p:nvSpPr>
            <p:spPr bwMode="auto">
              <a:xfrm>
                <a:off x="1371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86" name="485 Dikdörtgen"/>
              <p:cNvSpPr/>
              <p:nvPr/>
            </p:nvSpPr>
            <p:spPr bwMode="auto">
              <a:xfrm>
                <a:off x="1447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87" name="486 Dikdörtgen"/>
              <p:cNvSpPr/>
              <p:nvPr/>
            </p:nvSpPr>
            <p:spPr bwMode="auto">
              <a:xfrm>
                <a:off x="15240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88" name="487 Dikdörtgen"/>
              <p:cNvSpPr/>
              <p:nvPr/>
            </p:nvSpPr>
            <p:spPr bwMode="auto">
              <a:xfrm>
                <a:off x="16002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89" name="488 Dikdörtgen"/>
              <p:cNvSpPr/>
              <p:nvPr/>
            </p:nvSpPr>
            <p:spPr bwMode="auto">
              <a:xfrm>
                <a:off x="16764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90" name="489 Dikdörtgen"/>
              <p:cNvSpPr/>
              <p:nvPr/>
            </p:nvSpPr>
            <p:spPr bwMode="auto">
              <a:xfrm>
                <a:off x="17526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491" name="490 Dikdörtgen"/>
              <p:cNvSpPr/>
              <p:nvPr/>
            </p:nvSpPr>
            <p:spPr bwMode="auto">
              <a:xfrm>
                <a:off x="1828800" y="51054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grpSp>
      <p:pic>
        <p:nvPicPr>
          <p:cNvPr id="516" name="Picture 29" descr="IanJuly4"/>
          <p:cNvPicPr>
            <a:picLocks noChangeAspect="1" noChangeArrowheads="1"/>
          </p:cNvPicPr>
          <p:nvPr/>
        </p:nvPicPr>
        <p:blipFill>
          <a:blip r:embed="rId3"/>
          <a:srcRect r="17242"/>
          <a:stretch>
            <a:fillRect/>
          </a:stretch>
        </p:blipFill>
        <p:spPr bwMode="auto">
          <a:xfrm>
            <a:off x="6064250" y="3644900"/>
            <a:ext cx="3032125" cy="2273300"/>
          </a:xfrm>
          <a:prstGeom prst="rect">
            <a:avLst/>
          </a:prstGeom>
          <a:noFill/>
          <a:ln w="9525">
            <a:noFill/>
            <a:miter lim="800000"/>
            <a:headEnd/>
            <a:tailEnd/>
          </a:ln>
        </p:spPr>
      </p:pic>
      <p:grpSp>
        <p:nvGrpSpPr>
          <p:cNvPr id="18449" name="519 Grup"/>
          <p:cNvGrpSpPr>
            <a:grpSpLocks/>
          </p:cNvGrpSpPr>
          <p:nvPr/>
        </p:nvGrpSpPr>
        <p:grpSpPr bwMode="auto">
          <a:xfrm>
            <a:off x="1187450" y="4876800"/>
            <a:ext cx="609600" cy="76200"/>
            <a:chOff x="1143000" y="4038600"/>
            <a:chExt cx="609600" cy="76200"/>
          </a:xfrm>
        </p:grpSpPr>
        <p:sp>
          <p:nvSpPr>
            <p:cNvPr id="521" name="520 Dikdörtgen"/>
            <p:cNvSpPr/>
            <p:nvPr/>
          </p:nvSpPr>
          <p:spPr bwMode="auto">
            <a:xfrm>
              <a:off x="1143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522" name="521 Dikdörtgen"/>
            <p:cNvSpPr/>
            <p:nvPr/>
          </p:nvSpPr>
          <p:spPr bwMode="auto">
            <a:xfrm>
              <a:off x="1219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523" name="522 Dikdörtgen"/>
            <p:cNvSpPr/>
            <p:nvPr/>
          </p:nvSpPr>
          <p:spPr bwMode="auto">
            <a:xfrm>
              <a:off x="1295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524" name="523 Dikdörtgen"/>
            <p:cNvSpPr/>
            <p:nvPr/>
          </p:nvSpPr>
          <p:spPr bwMode="auto">
            <a:xfrm>
              <a:off x="13716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525" name="524 Dikdörtgen"/>
            <p:cNvSpPr/>
            <p:nvPr/>
          </p:nvSpPr>
          <p:spPr bwMode="auto">
            <a:xfrm>
              <a:off x="14478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526" name="525 Dikdörtgen"/>
            <p:cNvSpPr/>
            <p:nvPr/>
          </p:nvSpPr>
          <p:spPr bwMode="auto">
            <a:xfrm>
              <a:off x="15240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527" name="526 Dikdörtgen"/>
            <p:cNvSpPr/>
            <p:nvPr/>
          </p:nvSpPr>
          <p:spPr bwMode="auto">
            <a:xfrm>
              <a:off x="16002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sp>
          <p:nvSpPr>
            <p:cNvPr id="528" name="527 Dikdörtgen"/>
            <p:cNvSpPr/>
            <p:nvPr/>
          </p:nvSpPr>
          <p:spPr bwMode="auto">
            <a:xfrm>
              <a:off x="1676400" y="4038600"/>
              <a:ext cx="76200" cy="76200"/>
            </a:xfrm>
            <a:prstGeom prst="rect">
              <a:avLst/>
            </a:prstGeom>
            <a:solidFill>
              <a:schemeClr val="accent2">
                <a:lumMod val="20000"/>
                <a:lumOff val="80000"/>
              </a:schemeClr>
            </a:solidFill>
            <a:ln w="9525" cap="flat" cmpd="sng" algn="ctr">
              <a:solidFill>
                <a:srgbClr val="800000"/>
              </a:solidFill>
              <a:prstDash val="solid"/>
              <a:round/>
              <a:headEnd type="none" w="med" len="med"/>
              <a:tailEnd type="none" w="med" len="med"/>
            </a:ln>
            <a:effectLst/>
          </p:spPr>
          <p:txBody>
            <a:bodyPr wrap="none" anchor="ctr"/>
            <a:lstStyle/>
            <a:p>
              <a:pPr algn="ctr">
                <a:defRPr/>
              </a:pPr>
              <a:endParaRPr lang="tr-TR">
                <a:latin typeface="Arial" charset="0"/>
              </a:endParaRPr>
            </a:p>
          </p:txBody>
        </p:sp>
      </p:grpSp>
      <p:sp>
        <p:nvSpPr>
          <p:cNvPr id="530" name="529 Metin kutusu"/>
          <p:cNvSpPr txBox="1">
            <a:spLocks noChangeArrowheads="1"/>
          </p:cNvSpPr>
          <p:nvPr/>
        </p:nvSpPr>
        <p:spPr bwMode="auto">
          <a:xfrm>
            <a:off x="6629400" y="3429000"/>
            <a:ext cx="1668463" cy="307975"/>
          </a:xfrm>
          <a:prstGeom prst="rect">
            <a:avLst/>
          </a:prstGeom>
          <a:noFill/>
          <a:ln w="9525">
            <a:noFill/>
            <a:miter lim="800000"/>
            <a:headEnd/>
            <a:tailEnd/>
          </a:ln>
        </p:spPr>
        <p:txBody>
          <a:bodyPr wrap="none">
            <a:spAutoFit/>
          </a:bodyPr>
          <a:lstStyle/>
          <a:p>
            <a:pPr algn="ctr"/>
            <a:r>
              <a:rPr lang="tr-TR" sz="1400"/>
              <a:t>Retrospektif Analiz</a:t>
            </a:r>
          </a:p>
        </p:txBody>
      </p:sp>
      <p:sp>
        <p:nvSpPr>
          <p:cNvPr id="531" name="530 Metin kutusu"/>
          <p:cNvSpPr txBox="1">
            <a:spLocks noChangeArrowheads="1"/>
          </p:cNvSpPr>
          <p:nvPr/>
        </p:nvSpPr>
        <p:spPr bwMode="auto">
          <a:xfrm>
            <a:off x="6629400" y="1676400"/>
            <a:ext cx="1370013" cy="307975"/>
          </a:xfrm>
          <a:prstGeom prst="rect">
            <a:avLst/>
          </a:prstGeom>
          <a:noFill/>
          <a:ln w="9525">
            <a:noFill/>
            <a:miter lim="800000"/>
            <a:headEnd/>
            <a:tailEnd/>
          </a:ln>
        </p:spPr>
        <p:txBody>
          <a:bodyPr wrap="none">
            <a:spAutoFit/>
          </a:bodyPr>
          <a:lstStyle/>
          <a:p>
            <a:pPr algn="ctr"/>
            <a:r>
              <a:rPr lang="tr-TR" sz="1400"/>
              <a:t>Proaktif Analiz</a:t>
            </a:r>
          </a:p>
        </p:txBody>
      </p:sp>
      <p:sp>
        <p:nvSpPr>
          <p:cNvPr id="492" name="491 Metin kutusu"/>
          <p:cNvSpPr txBox="1">
            <a:spLocks noChangeArrowheads="1"/>
          </p:cNvSpPr>
          <p:nvPr/>
        </p:nvSpPr>
        <p:spPr bwMode="auto">
          <a:xfrm>
            <a:off x="57150" y="4208463"/>
            <a:ext cx="1868488" cy="307975"/>
          </a:xfrm>
          <a:prstGeom prst="rect">
            <a:avLst/>
          </a:prstGeom>
          <a:noFill/>
          <a:ln w="9525">
            <a:noFill/>
            <a:miter lim="800000"/>
            <a:headEnd/>
            <a:tailEnd/>
          </a:ln>
        </p:spPr>
        <p:txBody>
          <a:bodyPr wrap="none">
            <a:spAutoFit/>
          </a:bodyPr>
          <a:lstStyle/>
          <a:p>
            <a:pPr algn="ctr"/>
            <a:r>
              <a:rPr lang="tr-TR" sz="1400"/>
              <a:t>Geçmiş İşlem Verileri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par>
                          <p:cTn id="21" fill="hold">
                            <p:stCondLst>
                              <p:cond delay="500"/>
                            </p:stCondLst>
                            <p:childTnLst>
                              <p:par>
                                <p:cTn id="22" presetID="63" presetClass="path" presetSubtype="0" accel="50000" decel="50000" fill="hold" nodeType="afterEffect">
                                  <p:stCondLst>
                                    <p:cond delay="0"/>
                                  </p:stCondLst>
                                  <p:childTnLst>
                                    <p:animMotion origin="layout" path="M 0.00174 0.00093 L 0.0684 0.00093 " pathEditMode="relative" rAng="0" ptsTypes="AA">
                                      <p:cBhvr>
                                        <p:cTn id="23" dur="2000" fill="hold"/>
                                        <p:tgtEl>
                                          <p:spTgt spid="29"/>
                                        </p:tgtEl>
                                        <p:attrNameLst>
                                          <p:attrName>ppt_x</p:attrName>
                                          <p:attrName>ppt_y</p:attrName>
                                        </p:attrNameLst>
                                      </p:cBhvr>
                                      <p:rCtr x="33" y="0"/>
                                    </p:animMotion>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childTnLst>
                          </p:cTn>
                        </p:par>
                        <p:par>
                          <p:cTn id="36" fill="hold">
                            <p:stCondLst>
                              <p:cond delay="4000"/>
                            </p:stCondLst>
                            <p:childTnLst>
                              <p:par>
                                <p:cTn id="37" presetID="63" presetClass="path" presetSubtype="0" accel="50000" decel="50000" fill="hold" nodeType="afterEffect">
                                  <p:stCondLst>
                                    <p:cond delay="0"/>
                                  </p:stCondLst>
                                  <p:childTnLst>
                                    <p:animMotion origin="layout" path="M 0.00087 0 L 0.0592 0 " pathEditMode="relative" rAng="0" ptsTypes="AA">
                                      <p:cBhvr>
                                        <p:cTn id="38" dur="2000" fill="hold"/>
                                        <p:tgtEl>
                                          <p:spTgt spid="30"/>
                                        </p:tgtEl>
                                        <p:attrNameLst>
                                          <p:attrName>ppt_x</p:attrName>
                                          <p:attrName>ppt_y</p:attrName>
                                        </p:attrNameLst>
                                      </p:cBhvr>
                                      <p:rCtr x="29" y="0"/>
                                    </p:animMotion>
                                  </p:childTnLst>
                                </p:cTn>
                              </p:par>
                            </p:childTnLst>
                          </p:cTn>
                        </p:par>
                        <p:par>
                          <p:cTn id="39" fill="hold">
                            <p:stCondLst>
                              <p:cond delay="6000"/>
                            </p:stCondLst>
                            <p:childTnLst>
                              <p:par>
                                <p:cTn id="40" presetID="22" presetClass="entr" presetSubtype="8" fill="hold" grpId="0" nodeType="afterEffect">
                                  <p:stCondLst>
                                    <p:cond delay="0"/>
                                  </p:stCondLst>
                                  <p:childTnLst>
                                    <p:set>
                                      <p:cBhvr>
                                        <p:cTn id="41" dur="1" fill="hold">
                                          <p:stCondLst>
                                            <p:cond delay="0"/>
                                          </p:stCondLst>
                                        </p:cTn>
                                        <p:tgtEl>
                                          <p:spTgt spid="531"/>
                                        </p:tgtEl>
                                        <p:attrNameLst>
                                          <p:attrName>style.visibility</p:attrName>
                                        </p:attrNameLst>
                                      </p:cBhvr>
                                      <p:to>
                                        <p:strVal val="visible"/>
                                      </p:to>
                                    </p:set>
                                    <p:animEffect transition="in" filter="wipe(left)">
                                      <p:cBhvr>
                                        <p:cTn id="42" dur="500"/>
                                        <p:tgtEl>
                                          <p:spTgt spid="5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92"/>
                                        </p:tgtEl>
                                        <p:attrNameLst>
                                          <p:attrName>style.visibility</p:attrName>
                                        </p:attrNameLst>
                                      </p:cBhvr>
                                      <p:to>
                                        <p:strVal val="visible"/>
                                      </p:to>
                                    </p:set>
                                    <p:animEffect transition="in" filter="wipe(left)">
                                      <p:cBhvr>
                                        <p:cTn id="51" dur="500"/>
                                        <p:tgtEl>
                                          <p:spTgt spid="492"/>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childTnLst>
                          </p:cTn>
                        </p:par>
                        <p:par>
                          <p:cTn id="56" fill="hold">
                            <p:stCondLst>
                              <p:cond delay="15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8449"/>
                                        </p:tgtEl>
                                        <p:attrNameLst>
                                          <p:attrName>style.visibility</p:attrName>
                                        </p:attrNameLst>
                                      </p:cBhvr>
                                      <p:to>
                                        <p:strVal val="visible"/>
                                      </p:to>
                                    </p:set>
                                    <p:animEffect transition="in" filter="wipe(left)">
                                      <p:cBhvr>
                                        <p:cTn id="64" dur="500"/>
                                        <p:tgtEl>
                                          <p:spTgt spid="18449"/>
                                        </p:tgtEl>
                                      </p:cBhvr>
                                    </p:animEffect>
                                  </p:childTnLst>
                                </p:cTn>
                              </p:par>
                            </p:childTnLst>
                          </p:cTn>
                        </p:par>
                        <p:par>
                          <p:cTn id="65" fill="hold">
                            <p:stCondLst>
                              <p:cond delay="500"/>
                            </p:stCondLst>
                            <p:childTnLst>
                              <p:par>
                                <p:cTn id="66" presetID="63" presetClass="path" presetSubtype="0" accel="50000" decel="50000" fill="hold" nodeType="afterEffect">
                                  <p:stCondLst>
                                    <p:cond delay="0"/>
                                  </p:stCondLst>
                                  <p:childTnLst>
                                    <p:animMotion origin="layout" path="M -4.44444E-6 0.00092 L 0.06667 0.00092 " pathEditMode="relative" rAng="0" ptsTypes="AA">
                                      <p:cBhvr>
                                        <p:cTn id="67" dur="2000" fill="hold"/>
                                        <p:tgtEl>
                                          <p:spTgt spid="18449"/>
                                        </p:tgtEl>
                                        <p:attrNameLst>
                                          <p:attrName>ppt_x</p:attrName>
                                          <p:attrName>ppt_y</p:attrName>
                                        </p:attrNameLst>
                                      </p:cBhvr>
                                      <p:rCtr x="33" y="0"/>
                                    </p:animMotion>
                                  </p:childTnLst>
                                </p:cTn>
                              </p:par>
                            </p:childTnLst>
                          </p:cTn>
                        </p:par>
                        <p:par>
                          <p:cTn id="68" fill="hold">
                            <p:stCondLst>
                              <p:cond delay="2500"/>
                            </p:stCondLst>
                            <p:childTnLst>
                              <p:par>
                                <p:cTn id="69" presetID="22" presetClass="entr" presetSubtype="8"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childTnLst>
                          </p:cTn>
                        </p:par>
                        <p:par>
                          <p:cTn id="72" fill="hold">
                            <p:stCondLst>
                              <p:cond delay="3000"/>
                            </p:stCondLst>
                            <p:childTnLst>
                              <p:par>
                                <p:cTn id="73" presetID="22" presetClass="entr" presetSubtype="8" fill="hold"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left)">
                                      <p:cBhvr>
                                        <p:cTn id="75" dur="500"/>
                                        <p:tgtEl>
                                          <p:spTgt spid="28"/>
                                        </p:tgtEl>
                                      </p:cBhvr>
                                    </p:animEffect>
                                  </p:childTnLst>
                                </p:cTn>
                              </p:par>
                            </p:childTnLst>
                          </p:cTn>
                        </p:par>
                        <p:par>
                          <p:cTn id="76" fill="hold">
                            <p:stCondLst>
                              <p:cond delay="3500"/>
                            </p:stCondLst>
                            <p:childTnLst>
                              <p:par>
                                <p:cTn id="77" presetID="63" presetClass="path" presetSubtype="0" accel="50000" decel="50000" fill="hold" nodeType="afterEffect">
                                  <p:stCondLst>
                                    <p:cond delay="0"/>
                                  </p:stCondLst>
                                  <p:childTnLst>
                                    <p:animMotion origin="layout" path="M 0.00087 2.96296E-6 L 0.0592 2.96296E-6 " pathEditMode="fixed" rAng="0" ptsTypes="AA">
                                      <p:cBhvr>
                                        <p:cTn id="78" dur="2000" fill="hold"/>
                                        <p:tgtEl>
                                          <p:spTgt spid="28"/>
                                        </p:tgtEl>
                                        <p:attrNameLst>
                                          <p:attrName>ppt_x</p:attrName>
                                          <p:attrName>ppt_y</p:attrName>
                                        </p:attrNameLst>
                                      </p:cBhvr>
                                      <p:rCtr x="29" y="0"/>
                                    </p:animMotion>
                                  </p:childTnLst>
                                </p:cTn>
                              </p:par>
                            </p:childTnLst>
                          </p:cTn>
                        </p:par>
                        <p:par>
                          <p:cTn id="79" fill="hold">
                            <p:stCondLst>
                              <p:cond delay="5500"/>
                            </p:stCondLst>
                            <p:childTnLst>
                              <p:par>
                                <p:cTn id="80" presetID="22" presetClass="entr" presetSubtype="8" fill="hold" nodeType="after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wipe(left)">
                                      <p:cBhvr>
                                        <p:cTn id="82" dur="500"/>
                                        <p:tgtEl>
                                          <p:spTgt spid="2"/>
                                        </p:tgtEl>
                                      </p:cBhvr>
                                    </p:animEffect>
                                  </p:childTnLst>
                                </p:cTn>
                              </p:par>
                              <p:par>
                                <p:cTn id="83" presetID="22" presetClass="entr" presetSubtype="8" fill="hold" nodeType="with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wipe(left)">
                                      <p:cBhvr>
                                        <p:cTn id="85" dur="500"/>
                                        <p:tgtEl>
                                          <p:spTgt spid="3"/>
                                        </p:tgtEl>
                                      </p:cBhvr>
                                    </p:animEffect>
                                  </p:childTnLst>
                                </p:cTn>
                              </p:par>
                              <p:par>
                                <p:cTn id="86" presetID="22" presetClass="entr" presetSubtype="8" fill="hold" nodeType="with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wipe(left)">
                                      <p:cBhvr>
                                        <p:cTn id="88" dur="500"/>
                                        <p:tgtEl>
                                          <p:spTgt spid="4"/>
                                        </p:tgtEl>
                                      </p:cBhvr>
                                    </p:animEffect>
                                  </p:childTnLst>
                                </p:cTn>
                              </p:par>
                              <p:par>
                                <p:cTn id="89" presetID="22" presetClass="entr" presetSubtype="8" fill="hold" nodeType="with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wipe(left)">
                                      <p:cBhvr>
                                        <p:cTn id="91" dur="500"/>
                                        <p:tgtEl>
                                          <p:spTgt spid="5"/>
                                        </p:tgtEl>
                                      </p:cBhvr>
                                    </p:animEffect>
                                  </p:childTnLst>
                                </p:cTn>
                              </p:par>
                              <p:par>
                                <p:cTn id="92" presetID="22" presetClass="entr" presetSubtype="8" fill="hold" nodeType="with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left)">
                                      <p:cBhvr>
                                        <p:cTn id="94" dur="500"/>
                                        <p:tgtEl>
                                          <p:spTgt spid="6"/>
                                        </p:tgtEl>
                                      </p:cBhvr>
                                    </p:animEffect>
                                  </p:childTnLst>
                                </p:cTn>
                              </p:par>
                              <p:par>
                                <p:cTn id="95" presetID="22" presetClass="entr" presetSubtype="8" fill="hold" nodeType="with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22" presetClass="entr" presetSubtype="8" fill="hold" nodeType="with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left)">
                                      <p:cBhvr>
                                        <p:cTn id="100" dur="500"/>
                                        <p:tgtEl>
                                          <p:spTgt spid="11"/>
                                        </p:tgtEl>
                                      </p:cBhvr>
                                    </p:animEffect>
                                  </p:childTnLst>
                                </p:cTn>
                              </p:par>
                              <p:par>
                                <p:cTn id="101" presetID="22" presetClass="entr" presetSubtype="8" fill="hold" nodeType="withEffect">
                                  <p:stCondLst>
                                    <p:cond delay="0"/>
                                  </p:stCondLst>
                                  <p:childTnLst>
                                    <p:set>
                                      <p:cBhvr>
                                        <p:cTn id="102" dur="1" fill="hold">
                                          <p:stCondLst>
                                            <p:cond delay="0"/>
                                          </p:stCondLst>
                                        </p:cTn>
                                        <p:tgtEl>
                                          <p:spTgt spid="13"/>
                                        </p:tgtEl>
                                        <p:attrNameLst>
                                          <p:attrName>style.visibility</p:attrName>
                                        </p:attrNameLst>
                                      </p:cBhvr>
                                      <p:to>
                                        <p:strVal val="visible"/>
                                      </p:to>
                                    </p:set>
                                    <p:animEffect transition="in" filter="wipe(left)">
                                      <p:cBhvr>
                                        <p:cTn id="103" dur="500"/>
                                        <p:tgtEl>
                                          <p:spTgt spid="13"/>
                                        </p:tgtEl>
                                      </p:cBhvr>
                                    </p:animEffect>
                                  </p:childTnLst>
                                </p:cTn>
                              </p:par>
                              <p:par>
                                <p:cTn id="104" presetID="22" presetClass="entr" presetSubtype="8" fill="hold" nodeType="with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wipe(left)">
                                      <p:cBhvr>
                                        <p:cTn id="106" dur="500"/>
                                        <p:tgtEl>
                                          <p:spTgt spid="17"/>
                                        </p:tgtEl>
                                      </p:cBhvr>
                                    </p:animEffect>
                                  </p:childTnLst>
                                </p:cTn>
                              </p:par>
                              <p:par>
                                <p:cTn id="107" presetID="22" presetClass="entr" presetSubtype="8" fill="hold" nodeType="with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wipe(left)">
                                      <p:cBhvr>
                                        <p:cTn id="109" dur="500"/>
                                        <p:tgtEl>
                                          <p:spTgt spid="18"/>
                                        </p:tgtEl>
                                      </p:cBhvr>
                                    </p:animEffect>
                                  </p:childTnLst>
                                </p:cTn>
                              </p:par>
                              <p:par>
                                <p:cTn id="110" presetID="22" presetClass="entr" presetSubtype="8" fill="hold" nodeType="with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wipe(left)">
                                      <p:cBhvr>
                                        <p:cTn id="112" dur="500"/>
                                        <p:tgtEl>
                                          <p:spTgt spid="20"/>
                                        </p:tgtEl>
                                      </p:cBhvr>
                                    </p:animEffect>
                                  </p:childTnLst>
                                </p:cTn>
                              </p:par>
                              <p:par>
                                <p:cTn id="113" presetID="22" presetClass="entr" presetSubtype="8" fill="hold" nodeType="with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left)">
                                      <p:cBhvr>
                                        <p:cTn id="115" dur="500"/>
                                        <p:tgtEl>
                                          <p:spTgt spid="22"/>
                                        </p:tgtEl>
                                      </p:cBhvr>
                                    </p:animEffect>
                                  </p:childTnLst>
                                </p:cTn>
                              </p:par>
                              <p:par>
                                <p:cTn id="116" presetID="22" presetClass="entr" presetSubtype="8" fill="hold" nodeType="with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wipe(left)">
                                      <p:cBhvr>
                                        <p:cTn id="118" dur="500"/>
                                        <p:tgtEl>
                                          <p:spTgt spid="24"/>
                                        </p:tgtEl>
                                      </p:cBhvr>
                                    </p:animEffect>
                                  </p:childTnLst>
                                </p:cTn>
                              </p:par>
                              <p:par>
                                <p:cTn id="119" presetID="22" presetClass="entr" presetSubtype="8" fill="hold" nodeType="with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wipe(left)">
                                      <p:cBhvr>
                                        <p:cTn id="121" dur="500"/>
                                        <p:tgtEl>
                                          <p:spTgt spid="25"/>
                                        </p:tgtEl>
                                      </p:cBhvr>
                                    </p:animEffect>
                                  </p:childTnLst>
                                </p:cTn>
                              </p:par>
                              <p:par>
                                <p:cTn id="122" presetID="22" presetClass="entr" presetSubtype="8" fill="hold" nodeType="with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wipe(left)">
                                      <p:cBhvr>
                                        <p:cTn id="124" dur="500"/>
                                        <p:tgtEl>
                                          <p:spTgt spid="26"/>
                                        </p:tgtEl>
                                      </p:cBhvr>
                                    </p:animEffect>
                                  </p:childTnLst>
                                </p:cTn>
                              </p:par>
                              <p:par>
                                <p:cTn id="125" presetID="22" presetClass="entr" presetSubtype="8"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left)">
                                      <p:cBhvr>
                                        <p:cTn id="127" dur="500"/>
                                        <p:tgtEl>
                                          <p:spTgt spid="27"/>
                                        </p:tgtEl>
                                      </p:cBhvr>
                                    </p:animEffect>
                                  </p:childTnLst>
                                </p:cTn>
                              </p:par>
                            </p:childTnLst>
                          </p:cTn>
                        </p:par>
                        <p:par>
                          <p:cTn id="128" fill="hold">
                            <p:stCondLst>
                              <p:cond delay="6000"/>
                            </p:stCondLst>
                            <p:childTnLst>
                              <p:par>
                                <p:cTn id="129" presetID="5" presetClass="entr" presetSubtype="10" fill="hold" nodeType="afterEffect">
                                  <p:stCondLst>
                                    <p:cond delay="0"/>
                                  </p:stCondLst>
                                  <p:childTnLst>
                                    <p:set>
                                      <p:cBhvr>
                                        <p:cTn id="130" dur="1" fill="hold">
                                          <p:stCondLst>
                                            <p:cond delay="0"/>
                                          </p:stCondLst>
                                        </p:cTn>
                                        <p:tgtEl>
                                          <p:spTgt spid="516"/>
                                        </p:tgtEl>
                                        <p:attrNameLst>
                                          <p:attrName>style.visibility</p:attrName>
                                        </p:attrNameLst>
                                      </p:cBhvr>
                                      <p:to>
                                        <p:strVal val="visible"/>
                                      </p:to>
                                    </p:set>
                                    <p:animEffect transition="in" filter="checkerboard(across)">
                                      <p:cBhvr>
                                        <p:cTn id="131" dur="500"/>
                                        <p:tgtEl>
                                          <p:spTgt spid="516"/>
                                        </p:tgtEl>
                                      </p:cBhvr>
                                    </p:animEffect>
                                  </p:childTnLst>
                                </p:cTn>
                              </p:par>
                            </p:childTnLst>
                          </p:cTn>
                        </p:par>
                        <p:par>
                          <p:cTn id="132" fill="hold">
                            <p:stCondLst>
                              <p:cond delay="6500"/>
                            </p:stCondLst>
                            <p:childTnLst>
                              <p:par>
                                <p:cTn id="133" presetID="22" presetClass="entr" presetSubtype="8" fill="hold" grpId="0" nodeType="afterEffect">
                                  <p:stCondLst>
                                    <p:cond delay="0"/>
                                  </p:stCondLst>
                                  <p:childTnLst>
                                    <p:set>
                                      <p:cBhvr>
                                        <p:cTn id="134" dur="1" fill="hold">
                                          <p:stCondLst>
                                            <p:cond delay="0"/>
                                          </p:stCondLst>
                                        </p:cTn>
                                        <p:tgtEl>
                                          <p:spTgt spid="530"/>
                                        </p:tgtEl>
                                        <p:attrNameLst>
                                          <p:attrName>style.visibility</p:attrName>
                                        </p:attrNameLst>
                                      </p:cBhvr>
                                      <p:to>
                                        <p:strVal val="visible"/>
                                      </p:to>
                                    </p:set>
                                    <p:animEffect transition="in" filter="wipe(left)">
                                      <p:cBhvr>
                                        <p:cTn id="135" dur="5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5" grpId="0" animBg="1"/>
      <p:bldP spid="19" grpId="0" animBg="1"/>
      <p:bldP spid="530" grpId="0"/>
      <p:bldP spid="531" grpId="0"/>
      <p:bldP spid="4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xfrm>
            <a:off x="8534400" y="6553200"/>
            <a:ext cx="457200" cy="304800"/>
          </a:xfrm>
          <a:noFill/>
        </p:spPr>
        <p:txBody>
          <a:bodyPr/>
          <a:lstStyle/>
          <a:p>
            <a:fld id="{9852298E-E10E-42F9-9A9C-27F6C4FA2677}" type="slidenum">
              <a:rPr lang="tr-TR" sz="1100" b="1" smtClean="0">
                <a:latin typeface="Arial" pitchFamily="34" charset="0"/>
              </a:rPr>
              <a:pPr/>
              <a:t>16</a:t>
            </a:fld>
            <a:endParaRPr lang="tr-TR" sz="11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Önerilen Model: Aktör, Metâ ve Ağ Odaklı Proaktif Model</a:t>
            </a:r>
          </a:p>
        </p:txBody>
      </p:sp>
      <p:sp>
        <p:nvSpPr>
          <p:cNvPr id="19460"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Bilimsel Hedef ve Araştırma Alanlarımız</a:t>
            </a:r>
            <a:endParaRPr lang="tr-TR" sz="2400" smtClean="0"/>
          </a:p>
        </p:txBody>
      </p:sp>
      <p:sp>
        <p:nvSpPr>
          <p:cNvPr id="19461"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724400"/>
          </a:xfrm>
          <a:prstGeom prst="rect">
            <a:avLst/>
          </a:prstGeom>
          <a:noFill/>
          <a:ln w="9525">
            <a:noFill/>
            <a:miter lim="800000"/>
            <a:headEnd/>
            <a:tailEnd/>
          </a:ln>
          <a:effectLst/>
        </p:spPr>
        <p:txBody>
          <a:bodyPr/>
          <a:lstStyle/>
          <a:p>
            <a:pPr marL="904875" lvl="1" indent="-447675">
              <a:lnSpc>
                <a:spcPct val="80000"/>
              </a:lnSpc>
              <a:spcBef>
                <a:spcPct val="20000"/>
              </a:spcBef>
              <a:buFontTx/>
              <a:buChar char="•"/>
              <a:defRPr/>
            </a:pPr>
            <a:r>
              <a:rPr lang="tr-TR" sz="1600" dirty="0">
                <a:latin typeface="Arial" charset="0"/>
              </a:rPr>
              <a:t>Birden fazla sahtecilik türünün tespit edilmesinin mümkün olup olmadığı. </a:t>
            </a:r>
            <a:r>
              <a:rPr lang="tr-TR" sz="1600" i="1" dirty="0" err="1">
                <a:latin typeface="Arial" charset="0"/>
              </a:rPr>
              <a:t>Ri</a:t>
            </a:r>
            <a:r>
              <a:rPr lang="tr-TR" sz="1600" i="1" dirty="0">
                <a:latin typeface="Arial" charset="0"/>
              </a:rPr>
              <a:t> sahtecilik tipinin riski, </a:t>
            </a:r>
            <a:r>
              <a:rPr lang="tr-TR" sz="1600" i="1" dirty="0" err="1">
                <a:latin typeface="Arial" charset="0"/>
              </a:rPr>
              <a:t>Aj</a:t>
            </a:r>
            <a:r>
              <a:rPr lang="tr-TR" sz="1600" i="1" dirty="0">
                <a:latin typeface="Arial" charset="0"/>
              </a:rPr>
              <a:t> aktör tipi olmak üzere, bir işlemde </a:t>
            </a:r>
            <a:r>
              <a:rPr lang="tr-TR" sz="1600" b="1" i="1" dirty="0">
                <a:latin typeface="Arial" charset="0"/>
              </a:rPr>
              <a:t>genel risk</a:t>
            </a:r>
            <a:r>
              <a:rPr lang="tr-TR" sz="1600" i="1" dirty="0">
                <a:latin typeface="Arial" charset="0"/>
              </a:rPr>
              <a:t>:</a:t>
            </a:r>
          </a:p>
          <a:p>
            <a:pPr marL="904875" lvl="1" indent="-447675">
              <a:lnSpc>
                <a:spcPct val="80000"/>
              </a:lnSpc>
              <a:spcBef>
                <a:spcPct val="20000"/>
              </a:spcBef>
              <a:defRPr/>
            </a:pPr>
            <a:r>
              <a:rPr lang="tr-TR" sz="1600" b="1" i="1" dirty="0">
                <a:latin typeface="Arial" charset="0"/>
              </a:rPr>
              <a:t>			</a:t>
            </a:r>
            <a:r>
              <a:rPr lang="tr-TR" sz="1600" b="1" i="1" dirty="0" err="1">
                <a:latin typeface="Arial" charset="0"/>
              </a:rPr>
              <a:t>R</a:t>
            </a:r>
            <a:r>
              <a:rPr lang="tr-TR" sz="1200" b="1" i="1" dirty="0" err="1">
                <a:latin typeface="Arial" charset="0"/>
              </a:rPr>
              <a:t>i</a:t>
            </a:r>
            <a:r>
              <a:rPr lang="tr-TR" sz="1600" b="1" i="1" dirty="0">
                <a:latin typeface="Arial" charset="0"/>
              </a:rPr>
              <a:t> = f(R(</a:t>
            </a:r>
            <a:r>
              <a:rPr lang="tr-TR" sz="1600" b="1" i="1" dirty="0" err="1">
                <a:latin typeface="Arial" charset="0"/>
              </a:rPr>
              <a:t>A</a:t>
            </a:r>
            <a:r>
              <a:rPr lang="tr-TR" sz="1200" b="1" i="1" dirty="0" err="1">
                <a:latin typeface="Arial" charset="0"/>
              </a:rPr>
              <a:t>j</a:t>
            </a:r>
            <a:r>
              <a:rPr lang="tr-TR" sz="1600" b="1" i="1" dirty="0">
                <a:latin typeface="Arial" charset="0"/>
              </a:rPr>
              <a:t>)), i=1..n, j=1..m, </a:t>
            </a:r>
          </a:p>
          <a:p>
            <a:pPr marL="904875" lvl="1" indent="-447675">
              <a:lnSpc>
                <a:spcPct val="80000"/>
              </a:lnSpc>
              <a:spcBef>
                <a:spcPct val="20000"/>
              </a:spcBef>
              <a:buFontTx/>
              <a:buChar char="•"/>
              <a:defRPr/>
            </a:pPr>
            <a:endParaRPr lang="tr-TR" sz="1600" dirty="0">
              <a:latin typeface="Arial" charset="0"/>
            </a:endParaRPr>
          </a:p>
          <a:p>
            <a:pPr marL="904875" lvl="1" indent="-447675">
              <a:lnSpc>
                <a:spcPct val="80000"/>
              </a:lnSpc>
              <a:spcBef>
                <a:spcPct val="20000"/>
              </a:spcBef>
              <a:buFontTx/>
              <a:buChar char="•"/>
              <a:defRPr/>
            </a:pPr>
            <a:r>
              <a:rPr lang="tr-TR" sz="1600" dirty="0">
                <a:latin typeface="Arial" charset="0"/>
              </a:rPr>
              <a:t>Aktör niteliklerinden aktör risklerinin, aktör risklerinden de işlem riskinin hesaplanmasının yöntemleri ve başarı düzeyleri</a:t>
            </a:r>
          </a:p>
          <a:p>
            <a:pPr marL="904875" lvl="1" indent="-447675">
              <a:lnSpc>
                <a:spcPct val="80000"/>
              </a:lnSpc>
              <a:spcBef>
                <a:spcPct val="20000"/>
              </a:spcBef>
              <a:defRPr/>
            </a:pPr>
            <a:r>
              <a:rPr lang="tr-TR" sz="1600" b="1" dirty="0">
                <a:latin typeface="Arial" charset="0"/>
              </a:rPr>
              <a:t>			</a:t>
            </a:r>
            <a:r>
              <a:rPr lang="tr-TR" sz="1600" b="1" i="1" dirty="0">
                <a:latin typeface="Arial" charset="0"/>
              </a:rPr>
              <a:t>f(R(</a:t>
            </a:r>
            <a:r>
              <a:rPr lang="tr-TR" sz="1600" b="1" i="1" dirty="0" err="1">
                <a:latin typeface="Arial" charset="0"/>
              </a:rPr>
              <a:t>A</a:t>
            </a:r>
            <a:r>
              <a:rPr lang="tr-TR" sz="1200" b="1" i="1" dirty="0" err="1">
                <a:latin typeface="Arial" charset="0"/>
              </a:rPr>
              <a:t>j</a:t>
            </a:r>
            <a:r>
              <a:rPr lang="tr-TR" sz="1600" b="1" i="1" dirty="0">
                <a:latin typeface="Arial" charset="0"/>
              </a:rPr>
              <a:t>)=?</a:t>
            </a:r>
          </a:p>
          <a:p>
            <a:pPr marL="904875" lvl="1" indent="-447675">
              <a:lnSpc>
                <a:spcPct val="80000"/>
              </a:lnSpc>
              <a:spcBef>
                <a:spcPct val="20000"/>
              </a:spcBef>
              <a:defRPr/>
            </a:pPr>
            <a:endParaRPr lang="tr-TR" sz="1600" dirty="0">
              <a:latin typeface="Arial" charset="0"/>
            </a:endParaRPr>
          </a:p>
          <a:p>
            <a:pPr marL="904875" lvl="1" indent="-447675">
              <a:lnSpc>
                <a:spcPct val="80000"/>
              </a:lnSpc>
              <a:spcBef>
                <a:spcPct val="20000"/>
              </a:spcBef>
              <a:buFontTx/>
              <a:buChar char="•"/>
              <a:defRPr/>
            </a:pPr>
            <a:r>
              <a:rPr lang="tr-TR" sz="1600" dirty="0">
                <a:latin typeface="Arial" charset="0"/>
              </a:rPr>
              <a:t>Aktör niteliklerin belirlenmesinde yöntemler ve uzman desteği ile seçilen niteliklerin ve ağırlıklarının doğrulanması</a:t>
            </a:r>
          </a:p>
          <a:p>
            <a:pPr marL="904875" lvl="1" indent="-447675">
              <a:lnSpc>
                <a:spcPct val="80000"/>
              </a:lnSpc>
              <a:spcBef>
                <a:spcPct val="20000"/>
              </a:spcBef>
              <a:defRPr/>
            </a:pPr>
            <a:r>
              <a:rPr lang="tr-TR" sz="1600" b="1" i="1" dirty="0">
                <a:latin typeface="Arial" charset="0"/>
              </a:rPr>
              <a:t>			R(</a:t>
            </a:r>
            <a:r>
              <a:rPr lang="tr-TR" sz="1600" b="1" i="1" dirty="0" err="1">
                <a:latin typeface="Arial" charset="0"/>
              </a:rPr>
              <a:t>A</a:t>
            </a:r>
            <a:r>
              <a:rPr lang="tr-TR" sz="1200" b="1" i="1" dirty="0" err="1">
                <a:latin typeface="Arial" charset="0"/>
              </a:rPr>
              <a:t>j</a:t>
            </a:r>
            <a:r>
              <a:rPr lang="tr-TR" sz="1600" b="1" i="1" dirty="0">
                <a:latin typeface="Arial" charset="0"/>
              </a:rPr>
              <a:t>)=?</a:t>
            </a:r>
          </a:p>
          <a:p>
            <a:pPr marL="904875" lvl="1" indent="-447675">
              <a:lnSpc>
                <a:spcPct val="80000"/>
              </a:lnSpc>
              <a:spcBef>
                <a:spcPct val="20000"/>
              </a:spcBef>
              <a:defRPr/>
            </a:pPr>
            <a:endParaRPr lang="tr-TR" sz="1600" dirty="0">
              <a:latin typeface="Arial" charset="0"/>
            </a:endParaRPr>
          </a:p>
          <a:p>
            <a:pPr marL="904875" lvl="1" indent="-447675">
              <a:lnSpc>
                <a:spcPct val="80000"/>
              </a:lnSpc>
              <a:spcBef>
                <a:spcPct val="20000"/>
              </a:spcBef>
              <a:buFontTx/>
              <a:buChar char="•"/>
              <a:defRPr/>
            </a:pPr>
            <a:r>
              <a:rPr lang="tr-TR" sz="1600" dirty="0">
                <a:latin typeface="Arial" charset="0"/>
              </a:rPr>
              <a:t>Aktörlerle metâ ilişkisinin sahtecilik tespitindeki etkisi</a:t>
            </a:r>
          </a:p>
          <a:p>
            <a:pPr marL="904875" lvl="1" indent="-447675">
              <a:lnSpc>
                <a:spcPct val="80000"/>
              </a:lnSpc>
              <a:spcBef>
                <a:spcPct val="20000"/>
              </a:spcBef>
              <a:defRPr/>
            </a:pPr>
            <a:r>
              <a:rPr lang="tr-TR" sz="1600" b="1" dirty="0">
                <a:latin typeface="Arial" charset="0"/>
              </a:rPr>
              <a:t>			</a:t>
            </a:r>
            <a:r>
              <a:rPr lang="tr-TR" sz="1600" b="1" dirty="0" err="1">
                <a:latin typeface="Arial" charset="0"/>
              </a:rPr>
              <a:t>R</a:t>
            </a:r>
            <a:r>
              <a:rPr lang="tr-TR" sz="1200" b="1" dirty="0" err="1">
                <a:latin typeface="Arial" charset="0"/>
              </a:rPr>
              <a:t>i</a:t>
            </a:r>
            <a:r>
              <a:rPr lang="tr-TR" sz="1600" b="1" dirty="0">
                <a:latin typeface="Arial" charset="0"/>
              </a:rPr>
              <a:t>’ = g(</a:t>
            </a:r>
            <a:r>
              <a:rPr lang="tr-TR" sz="1600" b="1" dirty="0" err="1">
                <a:latin typeface="Arial" charset="0"/>
              </a:rPr>
              <a:t>R</a:t>
            </a:r>
            <a:r>
              <a:rPr lang="tr-TR" sz="1200" b="1" dirty="0" err="1">
                <a:latin typeface="Arial" charset="0"/>
              </a:rPr>
              <a:t>i</a:t>
            </a:r>
            <a:r>
              <a:rPr lang="tr-TR" sz="1600" b="1" dirty="0">
                <a:latin typeface="Arial" charset="0"/>
              </a:rPr>
              <a:t>) g()=?</a:t>
            </a:r>
          </a:p>
          <a:p>
            <a:pPr marL="904875" lvl="1" indent="-447675">
              <a:lnSpc>
                <a:spcPct val="80000"/>
              </a:lnSpc>
              <a:spcBef>
                <a:spcPct val="20000"/>
              </a:spcBef>
              <a:defRPr/>
            </a:pPr>
            <a:endParaRPr lang="tr-TR" sz="1600" dirty="0">
              <a:latin typeface="Arial" charset="0"/>
            </a:endParaRPr>
          </a:p>
          <a:p>
            <a:pPr marL="904875" lvl="1" indent="-447675">
              <a:lnSpc>
                <a:spcPct val="80000"/>
              </a:lnSpc>
              <a:spcBef>
                <a:spcPct val="20000"/>
              </a:spcBef>
              <a:buFontTx/>
              <a:buChar char="•"/>
              <a:defRPr/>
            </a:pPr>
            <a:r>
              <a:rPr lang="tr-TR" sz="1600" dirty="0">
                <a:latin typeface="Arial" charset="0"/>
              </a:rPr>
              <a:t>Aktörler arasındaki ilişkinin (ilişki sıklığı, işlem hacmi, vb) aktör risklerine etki etmesinin sahtecilik tespitindeki etkisi</a:t>
            </a:r>
          </a:p>
          <a:p>
            <a:pPr marL="904875" lvl="1" indent="-447675">
              <a:lnSpc>
                <a:spcPct val="80000"/>
              </a:lnSpc>
              <a:spcBef>
                <a:spcPct val="20000"/>
              </a:spcBef>
              <a:defRPr/>
            </a:pPr>
            <a:r>
              <a:rPr lang="tr-TR" sz="1600" b="1" dirty="0">
                <a:latin typeface="Arial" charset="0"/>
              </a:rPr>
              <a:t>			</a:t>
            </a:r>
            <a:r>
              <a:rPr lang="tr-TR" sz="1600" b="1" dirty="0" err="1">
                <a:latin typeface="Arial" charset="0"/>
              </a:rPr>
              <a:t>R</a:t>
            </a:r>
            <a:r>
              <a:rPr lang="tr-TR" sz="1200" b="1" dirty="0" err="1">
                <a:latin typeface="Arial" charset="0"/>
              </a:rPr>
              <a:t>i</a:t>
            </a:r>
            <a:r>
              <a:rPr lang="tr-TR" sz="1600" b="1" dirty="0">
                <a:latin typeface="Arial" charset="0"/>
              </a:rPr>
              <a:t>’’= n(</a:t>
            </a:r>
            <a:r>
              <a:rPr lang="tr-TR" sz="1600" b="1" dirty="0" err="1">
                <a:latin typeface="Arial" charset="0"/>
              </a:rPr>
              <a:t>R</a:t>
            </a:r>
            <a:r>
              <a:rPr lang="tr-TR" sz="1200" b="1" dirty="0" err="1">
                <a:latin typeface="Arial" charset="0"/>
              </a:rPr>
              <a:t>i</a:t>
            </a:r>
            <a:r>
              <a:rPr lang="tr-TR" sz="1600" b="1" dirty="0">
                <a:latin typeface="Arial" charset="0"/>
              </a:rPr>
              <a:t>’, </a:t>
            </a:r>
            <a:r>
              <a:rPr lang="tr-TR" sz="1600" b="1" dirty="0" err="1">
                <a:latin typeface="Arial" charset="0"/>
              </a:rPr>
              <a:t>R</a:t>
            </a:r>
            <a:r>
              <a:rPr lang="tr-TR" sz="1200" b="1" dirty="0" err="1">
                <a:latin typeface="Arial" charset="0"/>
              </a:rPr>
              <a:t>m</a:t>
            </a:r>
            <a:r>
              <a:rPr lang="tr-TR" sz="1600" b="1" dirty="0">
                <a:latin typeface="Arial" charset="0"/>
              </a:rPr>
              <a:t>), </a:t>
            </a:r>
            <a:r>
              <a:rPr lang="tr-TR" sz="1600" b="1" dirty="0" err="1">
                <a:latin typeface="Arial" charset="0"/>
              </a:rPr>
              <a:t>R</a:t>
            </a:r>
            <a:r>
              <a:rPr lang="tr-TR" sz="1200" b="1" dirty="0" err="1">
                <a:latin typeface="Arial" charset="0"/>
              </a:rPr>
              <a:t>m</a:t>
            </a:r>
            <a:r>
              <a:rPr lang="tr-TR" sz="1600" b="1" dirty="0">
                <a:latin typeface="Arial" charset="0"/>
              </a:rPr>
              <a:t>=?, n()=?</a:t>
            </a:r>
          </a:p>
          <a:p>
            <a:pPr marL="904875" lvl="1" indent="-447675">
              <a:lnSpc>
                <a:spcPct val="80000"/>
              </a:lnSpc>
              <a:spcBef>
                <a:spcPct val="20000"/>
              </a:spcBef>
              <a:buFontTx/>
              <a:buChar char="•"/>
              <a:defRPr/>
            </a:pPr>
            <a:endParaRPr lang="tr-TR" sz="1600" dirty="0">
              <a:latin typeface="Arial" charset="0"/>
            </a:endParaRPr>
          </a:p>
          <a:p>
            <a:pPr marL="904875" lvl="1" indent="-447675">
              <a:lnSpc>
                <a:spcPct val="80000"/>
              </a:lnSpc>
              <a:spcBef>
                <a:spcPct val="20000"/>
              </a:spcBef>
              <a:buFontTx/>
              <a:buChar char="•"/>
              <a:defRPr/>
            </a:pPr>
            <a:r>
              <a:rPr lang="tr-TR" sz="1600" dirty="0">
                <a:latin typeface="Arial" charset="0"/>
              </a:rPr>
              <a:t>Bir işlemde yer alan </a:t>
            </a:r>
            <a:r>
              <a:rPr lang="tr-TR" sz="1600" i="1" dirty="0">
                <a:latin typeface="Arial" charset="0"/>
              </a:rPr>
              <a:t>n </a:t>
            </a:r>
            <a:r>
              <a:rPr lang="tr-TR" sz="1600" dirty="0">
                <a:latin typeface="Arial" charset="0"/>
              </a:rPr>
              <a:t>aktör ve ön belirlenmiş </a:t>
            </a:r>
            <a:r>
              <a:rPr lang="tr-TR" sz="1600" i="1" dirty="0">
                <a:latin typeface="Arial" charset="0"/>
              </a:rPr>
              <a:t>m </a:t>
            </a:r>
            <a:r>
              <a:rPr lang="tr-TR" sz="1600" dirty="0">
                <a:latin typeface="Arial" charset="0"/>
              </a:rPr>
              <a:t>nitelikle, sahteciliğin proaktif tespitinin ne derece mümkün olduğu</a:t>
            </a:r>
          </a:p>
          <a:p>
            <a:pPr marL="447675" indent="-447675">
              <a:lnSpc>
                <a:spcPct val="80000"/>
              </a:lnSpc>
              <a:spcBef>
                <a:spcPct val="20000"/>
              </a:spcBef>
              <a:defRPr/>
            </a:pPr>
            <a:endParaRPr lang="tr-TR" sz="1600" kern="0" dirty="0">
              <a:latin typeface="+mn-lt"/>
            </a:endParaRPr>
          </a:p>
          <a:p>
            <a:pPr marL="447675" indent="-447675">
              <a:lnSpc>
                <a:spcPct val="80000"/>
              </a:lnSpc>
              <a:spcBef>
                <a:spcPct val="20000"/>
              </a:spcBef>
              <a:buFontTx/>
              <a:buChar char="•"/>
              <a:defRPr/>
            </a:pPr>
            <a:endParaRPr lang="tr-TR" sz="1600" kern="0" dirty="0">
              <a:latin typeface="+mn-lt"/>
            </a:endParaRPr>
          </a:p>
        </p:txBody>
      </p:sp>
      <p:sp>
        <p:nvSpPr>
          <p:cNvPr id="7" name="6 Metin kutusu"/>
          <p:cNvSpPr txBox="1">
            <a:spLocks noChangeArrowheads="1"/>
          </p:cNvSpPr>
          <p:nvPr/>
        </p:nvSpPr>
        <p:spPr bwMode="auto">
          <a:xfrm>
            <a:off x="3429000" y="2892425"/>
            <a:ext cx="1379538" cy="307975"/>
          </a:xfrm>
          <a:prstGeom prst="rect">
            <a:avLst/>
          </a:prstGeom>
          <a:noFill/>
          <a:ln w="9525">
            <a:noFill/>
            <a:miter lim="800000"/>
            <a:headEnd/>
            <a:tailEnd/>
          </a:ln>
        </p:spPr>
        <p:txBody>
          <a:bodyPr wrap="none">
            <a:spAutoFit/>
          </a:bodyPr>
          <a:lstStyle/>
          <a:p>
            <a:pPr algn="ctr"/>
            <a:r>
              <a:rPr lang="en-US" sz="1400" b="1">
                <a:solidFill>
                  <a:srgbClr val="FF0000"/>
                </a:solidFill>
              </a:rPr>
              <a:t>Normality test</a:t>
            </a:r>
          </a:p>
        </p:txBody>
      </p:sp>
      <p:sp>
        <p:nvSpPr>
          <p:cNvPr id="9" name="8 Metin kutusu"/>
          <p:cNvSpPr txBox="1">
            <a:spLocks noChangeArrowheads="1"/>
          </p:cNvSpPr>
          <p:nvPr/>
        </p:nvSpPr>
        <p:spPr bwMode="auto">
          <a:xfrm>
            <a:off x="4876800" y="3044825"/>
            <a:ext cx="1843088" cy="307975"/>
          </a:xfrm>
          <a:prstGeom prst="rect">
            <a:avLst/>
          </a:prstGeom>
          <a:noFill/>
          <a:ln w="9525">
            <a:noFill/>
            <a:miter lim="800000"/>
            <a:headEnd/>
            <a:tailEnd/>
          </a:ln>
        </p:spPr>
        <p:txBody>
          <a:bodyPr wrap="none">
            <a:spAutoFit/>
          </a:bodyPr>
          <a:lstStyle/>
          <a:p>
            <a:pPr algn="ctr"/>
            <a:r>
              <a:rPr lang="en-US" sz="1400" b="1">
                <a:solidFill>
                  <a:srgbClr val="3E3EBC"/>
                </a:solidFill>
              </a:rPr>
              <a:t>Confidence interval</a:t>
            </a:r>
          </a:p>
        </p:txBody>
      </p:sp>
      <p:sp>
        <p:nvSpPr>
          <p:cNvPr id="10" name="9 Metin kutusu"/>
          <p:cNvSpPr txBox="1">
            <a:spLocks noChangeArrowheads="1"/>
          </p:cNvSpPr>
          <p:nvPr/>
        </p:nvSpPr>
        <p:spPr bwMode="auto">
          <a:xfrm>
            <a:off x="6248400" y="2740025"/>
            <a:ext cx="811213" cy="307975"/>
          </a:xfrm>
          <a:prstGeom prst="rect">
            <a:avLst/>
          </a:prstGeom>
          <a:noFill/>
          <a:ln w="9525">
            <a:noFill/>
            <a:miter lim="800000"/>
            <a:headEnd/>
            <a:tailEnd/>
          </a:ln>
        </p:spPr>
        <p:txBody>
          <a:bodyPr wrap="none">
            <a:spAutoFit/>
          </a:bodyPr>
          <a:lstStyle/>
          <a:p>
            <a:pPr algn="ctr"/>
            <a:r>
              <a:rPr lang="en-US" sz="1400" b="1">
                <a:solidFill>
                  <a:srgbClr val="FFC000"/>
                </a:solidFill>
              </a:rPr>
              <a:t>z-score</a:t>
            </a:r>
          </a:p>
        </p:txBody>
      </p:sp>
      <p:sp>
        <p:nvSpPr>
          <p:cNvPr id="11" name="10 Metin kutusu"/>
          <p:cNvSpPr txBox="1">
            <a:spLocks noChangeArrowheads="1"/>
          </p:cNvSpPr>
          <p:nvPr/>
        </p:nvSpPr>
        <p:spPr bwMode="auto">
          <a:xfrm>
            <a:off x="7315200" y="2892425"/>
            <a:ext cx="563563" cy="307975"/>
          </a:xfrm>
          <a:prstGeom prst="rect">
            <a:avLst/>
          </a:prstGeom>
          <a:noFill/>
          <a:ln w="9525">
            <a:noFill/>
            <a:miter lim="800000"/>
            <a:headEnd/>
            <a:tailEnd/>
          </a:ln>
        </p:spPr>
        <p:txBody>
          <a:bodyPr wrap="none">
            <a:spAutoFit/>
          </a:bodyPr>
          <a:lstStyle/>
          <a:p>
            <a:pPr algn="ctr"/>
            <a:r>
              <a:rPr lang="en-US" sz="1400" b="1">
                <a:solidFill>
                  <a:srgbClr val="C00000"/>
                </a:solidFill>
              </a:rPr>
              <a:t>f=</a:t>
            </a:r>
            <a:r>
              <a:rPr lang="en-US" sz="1400" b="1">
                <a:solidFill>
                  <a:srgbClr val="C00000"/>
                </a:solidFill>
                <a:sym typeface="Symbol" pitchFamily="18" charset="2"/>
              </a:rPr>
              <a:t>?</a:t>
            </a:r>
            <a:endParaRPr lang="en-US" sz="1400" b="1">
              <a:solidFill>
                <a:srgbClr val="C00000"/>
              </a:solidFill>
            </a:endParaRPr>
          </a:p>
        </p:txBody>
      </p:sp>
      <p:sp>
        <p:nvSpPr>
          <p:cNvPr id="12" name="11 Metin kutusu"/>
          <p:cNvSpPr txBox="1">
            <a:spLocks noChangeArrowheads="1"/>
          </p:cNvSpPr>
          <p:nvPr/>
        </p:nvSpPr>
        <p:spPr bwMode="auto">
          <a:xfrm>
            <a:off x="3187700" y="3851275"/>
            <a:ext cx="3333750" cy="307975"/>
          </a:xfrm>
          <a:prstGeom prst="rect">
            <a:avLst/>
          </a:prstGeom>
          <a:noFill/>
          <a:ln w="9525">
            <a:noFill/>
            <a:miter lim="800000"/>
            <a:headEnd/>
            <a:tailEnd/>
          </a:ln>
        </p:spPr>
        <p:txBody>
          <a:bodyPr wrap="none">
            <a:spAutoFit/>
          </a:bodyPr>
          <a:lstStyle/>
          <a:p>
            <a:pPr algn="ctr"/>
            <a:r>
              <a:rPr lang="en-US" sz="1400" b="1">
                <a:solidFill>
                  <a:srgbClr val="3E3EBC"/>
                </a:solidFill>
              </a:rPr>
              <a:t>Unsupervised learning</a:t>
            </a:r>
            <a:r>
              <a:rPr lang="tr-TR" sz="1400" b="1">
                <a:solidFill>
                  <a:srgbClr val="3E3EBC"/>
                </a:solidFill>
              </a:rPr>
              <a:t> (EM, k-nn, vb)</a:t>
            </a:r>
            <a:endParaRPr lang="en-US" sz="1400" b="1">
              <a:solidFill>
                <a:srgbClr val="3E3EBC"/>
              </a:solidFill>
            </a:endParaRPr>
          </a:p>
        </p:txBody>
      </p:sp>
      <p:sp>
        <p:nvSpPr>
          <p:cNvPr id="13" name="12 Metin kutusu"/>
          <p:cNvSpPr txBox="1">
            <a:spLocks noChangeArrowheads="1"/>
          </p:cNvSpPr>
          <p:nvPr/>
        </p:nvSpPr>
        <p:spPr bwMode="auto">
          <a:xfrm>
            <a:off x="6521450" y="3730625"/>
            <a:ext cx="565150" cy="307975"/>
          </a:xfrm>
          <a:prstGeom prst="rect">
            <a:avLst/>
          </a:prstGeom>
          <a:noFill/>
          <a:ln w="9525">
            <a:noFill/>
            <a:miter lim="800000"/>
            <a:headEnd/>
            <a:tailEnd/>
          </a:ln>
        </p:spPr>
        <p:txBody>
          <a:bodyPr wrap="none">
            <a:spAutoFit/>
          </a:bodyPr>
          <a:lstStyle/>
          <a:p>
            <a:pPr algn="ctr"/>
            <a:r>
              <a:rPr lang="tr-TR" sz="1400" b="1">
                <a:solidFill>
                  <a:srgbClr val="C00000"/>
                </a:solidFill>
              </a:rPr>
              <a:t>AHP</a:t>
            </a:r>
            <a:endParaRPr lang="en-US" sz="1400" b="1">
              <a:solidFill>
                <a:srgbClr val="C00000"/>
              </a:solidFill>
            </a:endParaRPr>
          </a:p>
        </p:txBody>
      </p:sp>
      <p:sp>
        <p:nvSpPr>
          <p:cNvPr id="14" name="13 Metin kutusu"/>
          <p:cNvSpPr txBox="1">
            <a:spLocks noChangeArrowheads="1"/>
          </p:cNvSpPr>
          <p:nvPr/>
        </p:nvSpPr>
        <p:spPr bwMode="auto">
          <a:xfrm>
            <a:off x="5018088" y="6203950"/>
            <a:ext cx="484187" cy="307975"/>
          </a:xfrm>
          <a:prstGeom prst="rect">
            <a:avLst/>
          </a:prstGeom>
          <a:noFill/>
          <a:ln w="9525">
            <a:noFill/>
            <a:miter lim="800000"/>
            <a:headEnd/>
            <a:tailEnd/>
          </a:ln>
        </p:spPr>
        <p:txBody>
          <a:bodyPr wrap="none">
            <a:spAutoFit/>
          </a:bodyPr>
          <a:lstStyle/>
          <a:p>
            <a:pPr algn="ctr"/>
            <a:r>
              <a:rPr lang="tr-TR" sz="1400" b="1">
                <a:solidFill>
                  <a:srgbClr val="FF0000"/>
                </a:solidFill>
              </a:rPr>
              <a:t>DW</a:t>
            </a:r>
            <a:endParaRPr lang="en-US" sz="1400" b="1">
              <a:solidFill>
                <a:srgbClr val="FF0000"/>
              </a:solidFill>
            </a:endParaRPr>
          </a:p>
        </p:txBody>
      </p:sp>
      <p:sp>
        <p:nvSpPr>
          <p:cNvPr id="15" name="14 Metin kutusu"/>
          <p:cNvSpPr txBox="1">
            <a:spLocks noChangeArrowheads="1"/>
          </p:cNvSpPr>
          <p:nvPr/>
        </p:nvSpPr>
        <p:spPr bwMode="auto">
          <a:xfrm>
            <a:off x="4970463" y="5407025"/>
            <a:ext cx="1155700" cy="307975"/>
          </a:xfrm>
          <a:prstGeom prst="rect">
            <a:avLst/>
          </a:prstGeom>
          <a:noFill/>
          <a:ln w="9525">
            <a:noFill/>
            <a:miter lim="800000"/>
            <a:headEnd/>
            <a:tailEnd/>
          </a:ln>
        </p:spPr>
        <p:txBody>
          <a:bodyPr wrap="none">
            <a:spAutoFit/>
          </a:bodyPr>
          <a:lstStyle/>
          <a:p>
            <a:pPr algn="ctr"/>
            <a:r>
              <a:rPr lang="tr-TR" sz="1400" b="1">
                <a:solidFill>
                  <a:srgbClr val="C00000"/>
                </a:solidFill>
              </a:rPr>
              <a:t>~PageRank</a:t>
            </a:r>
            <a:endParaRPr lang="en-US" sz="14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left)">
                                      <p:cBhvr>
                                        <p:cTn id="16" dur="500"/>
                                        <p:tgtEl>
                                          <p:spTgt spid="8">
                                            <p:txEl>
                                              <p:pRg st="3" end="3"/>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wipe(left)">
                                      <p:cBhvr>
                                        <p:cTn id="20" dur="500"/>
                                        <p:tgtEl>
                                          <p:spTgt spid="8">
                                            <p:txEl>
                                              <p:pRg st="4" end="4"/>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wipe(left)">
                                      <p:cBhvr>
                                        <p:cTn id="41" dur="500"/>
                                        <p:tgtEl>
                                          <p:spTgt spid="8">
                                            <p:txEl>
                                              <p:pRg st="6" end="6"/>
                                            </p:txEl>
                                          </p:spTgt>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
                                            <p:txEl>
                                              <p:pRg st="7" end="7"/>
                                            </p:txEl>
                                          </p:spTgt>
                                        </p:tgtEl>
                                        <p:attrNameLst>
                                          <p:attrName>style.visibility</p:attrName>
                                        </p:attrNameLst>
                                      </p:cBhvr>
                                      <p:to>
                                        <p:strVal val="visible"/>
                                      </p:to>
                                    </p:set>
                                    <p:animEffect transition="in" filter="wipe(left)">
                                      <p:cBhvr>
                                        <p:cTn id="45" dur="500"/>
                                        <p:tgtEl>
                                          <p:spTgt spid="8">
                                            <p:txEl>
                                              <p:pRg st="7" end="7"/>
                                            </p:txEl>
                                          </p:spTgt>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par>
                          <p:cTn id="50" fill="hold">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
                                            <p:txEl>
                                              <p:pRg st="9" end="9"/>
                                            </p:txEl>
                                          </p:spTgt>
                                        </p:tgtEl>
                                        <p:attrNameLst>
                                          <p:attrName>style.visibility</p:attrName>
                                        </p:attrNameLst>
                                      </p:cBhvr>
                                      <p:to>
                                        <p:strVal val="visible"/>
                                      </p:to>
                                    </p:set>
                                    <p:animEffect transition="in" filter="wipe(left)">
                                      <p:cBhvr>
                                        <p:cTn id="58" dur="500"/>
                                        <p:tgtEl>
                                          <p:spTgt spid="8">
                                            <p:txEl>
                                              <p:pRg st="9" end="9"/>
                                            </p:txEl>
                                          </p:spTgt>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wipe(left)">
                                      <p:cBhvr>
                                        <p:cTn id="62" dur="500"/>
                                        <p:tgtEl>
                                          <p:spTgt spid="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Effect transition="in" filter="wipe(left)">
                                      <p:cBhvr>
                                        <p:cTn id="67" dur="500"/>
                                        <p:tgtEl>
                                          <p:spTgt spid="8">
                                            <p:txEl>
                                              <p:pRg st="12" end="12"/>
                                            </p:txEl>
                                          </p:spTgt>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8">
                                            <p:txEl>
                                              <p:pRg st="13" end="13"/>
                                            </p:txEl>
                                          </p:spTgt>
                                        </p:tgtEl>
                                        <p:attrNameLst>
                                          <p:attrName>style.visibility</p:attrName>
                                        </p:attrNameLst>
                                      </p:cBhvr>
                                      <p:to>
                                        <p:strVal val="visible"/>
                                      </p:to>
                                    </p:set>
                                    <p:animEffect transition="in" filter="wipe(left)">
                                      <p:cBhvr>
                                        <p:cTn id="71" dur="500"/>
                                        <p:tgtEl>
                                          <p:spTgt spid="8">
                                            <p:txEl>
                                              <p:pRg st="13" end="13"/>
                                            </p:txEl>
                                          </p:spTgt>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8">
                                            <p:txEl>
                                              <p:pRg st="15" end="15"/>
                                            </p:txEl>
                                          </p:spTgt>
                                        </p:tgtEl>
                                        <p:attrNameLst>
                                          <p:attrName>style.visibility</p:attrName>
                                        </p:attrNameLst>
                                      </p:cBhvr>
                                      <p:to>
                                        <p:strVal val="visible"/>
                                      </p:to>
                                    </p:set>
                                    <p:animEffect transition="in" filter="wipe(left)">
                                      <p:cBhvr>
                                        <p:cTn id="80" dur="500"/>
                                        <p:tgtEl>
                                          <p:spTgt spid="8">
                                            <p:txEl>
                                              <p:pRg st="15" end="15"/>
                                            </p:txEl>
                                          </p:spTgt>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left)">
                                      <p:cBhvr>
                                        <p:cTn id="8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P spid="9" grpId="0"/>
      <p:bldP spid="10" grpId="0"/>
      <p:bldP spid="11" grpId="0"/>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0977777F-5EBB-4BEC-ABE9-342E9F519F7F}" type="slidenum">
              <a:rPr lang="tr-TR" sz="1100" b="1" smtClean="0">
                <a:latin typeface="Arial" pitchFamily="34" charset="0"/>
              </a:rPr>
              <a:pPr/>
              <a:t>17</a:t>
            </a:fld>
            <a:endParaRPr lang="tr-TR" sz="11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İlgili Çalışma Alanları</a:t>
            </a:r>
          </a:p>
        </p:txBody>
      </p:sp>
      <p:sp>
        <p:nvSpPr>
          <p:cNvPr id="20484"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İlgili Çalışma Alanları</a:t>
            </a:r>
          </a:p>
        </p:txBody>
      </p:sp>
      <p:sp>
        <p:nvSpPr>
          <p:cNvPr id="20485"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447675" indent="-447675">
              <a:lnSpc>
                <a:spcPct val="150000"/>
              </a:lnSpc>
              <a:spcBef>
                <a:spcPct val="20000"/>
              </a:spcBef>
              <a:buFontTx/>
              <a:buChar char="•"/>
              <a:defRPr/>
            </a:pPr>
            <a:r>
              <a:rPr lang="tr-TR" sz="2400" kern="0" dirty="0">
                <a:latin typeface="+mn-lt"/>
              </a:rPr>
              <a:t>Aktörler için doğru nitelik seçimi</a:t>
            </a:r>
          </a:p>
          <a:p>
            <a:pPr marL="447675" indent="-447675">
              <a:lnSpc>
                <a:spcPct val="150000"/>
              </a:lnSpc>
              <a:spcBef>
                <a:spcPct val="20000"/>
              </a:spcBef>
              <a:buFontTx/>
              <a:buChar char="•"/>
              <a:defRPr/>
            </a:pPr>
            <a:r>
              <a:rPr lang="tr-TR" sz="2400" kern="0" dirty="0">
                <a:latin typeface="+mn-lt"/>
              </a:rPr>
              <a:t>Nitelik ağırlıklandırma</a:t>
            </a:r>
          </a:p>
          <a:p>
            <a:pPr marL="447675" indent="-447675">
              <a:lnSpc>
                <a:spcPct val="150000"/>
              </a:lnSpc>
              <a:spcBef>
                <a:spcPct val="20000"/>
              </a:spcBef>
              <a:buFontTx/>
              <a:buChar char="•"/>
              <a:defRPr/>
            </a:pPr>
            <a:r>
              <a:rPr lang="tr-TR" sz="2400" kern="0" dirty="0">
                <a:latin typeface="+mn-lt"/>
              </a:rPr>
              <a:t>Risk hesaplama yöntemleri</a:t>
            </a:r>
          </a:p>
          <a:p>
            <a:pPr marL="447675" indent="-447675">
              <a:lnSpc>
                <a:spcPct val="150000"/>
              </a:lnSpc>
              <a:spcBef>
                <a:spcPct val="20000"/>
              </a:spcBef>
              <a:buFontTx/>
              <a:buChar char="•"/>
              <a:defRPr/>
            </a:pPr>
            <a:r>
              <a:rPr lang="tr-TR" sz="2400" kern="0" dirty="0">
                <a:latin typeface="+mn-lt"/>
              </a:rPr>
              <a:t>Aktör ilişki analizi</a:t>
            </a:r>
          </a:p>
          <a:p>
            <a:pPr marL="447675" indent="-447675">
              <a:lnSpc>
                <a:spcPct val="150000"/>
              </a:lnSpc>
              <a:spcBef>
                <a:spcPct val="20000"/>
              </a:spcBef>
              <a:buFontTx/>
              <a:buChar char="•"/>
              <a:defRPr/>
            </a:pPr>
            <a:r>
              <a:rPr lang="tr-TR" sz="2400" kern="0" dirty="0">
                <a:latin typeface="+mn-lt"/>
              </a:rPr>
              <a:t>Aktör ilişkilerinin görselleştirmesinin sahtecilik tespitindeki kullanımı</a:t>
            </a:r>
          </a:p>
          <a:p>
            <a:pPr marL="447675" indent="-447675">
              <a:lnSpc>
                <a:spcPct val="80000"/>
              </a:lnSpc>
              <a:spcBef>
                <a:spcPct val="20000"/>
              </a:spcBef>
              <a:buFontTx/>
              <a:buChar char="•"/>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buFontTx/>
              <a:buChar char="•"/>
              <a:defRPr/>
            </a:pPr>
            <a:endParaRPr lang="tr-TR" sz="2400" kern="0"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A97D137B-EDD3-4878-96A6-A6D6AC5F170E}" type="slidenum">
              <a:rPr lang="tr-TR" sz="1100" b="1" smtClean="0">
                <a:latin typeface="Arial" pitchFamily="34" charset="0"/>
              </a:rPr>
              <a:pPr/>
              <a:t>18</a:t>
            </a:fld>
            <a:endParaRPr lang="tr-TR" sz="11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t>Kaynaklar</a:t>
            </a:r>
            <a:endParaRPr lang="tr-TR" sz="2400" dirty="0" smtClean="0">
              <a:solidFill>
                <a:schemeClr val="accent3"/>
              </a:solidFill>
            </a:endParaRPr>
          </a:p>
        </p:txBody>
      </p:sp>
      <p:sp>
        <p:nvSpPr>
          <p:cNvPr id="21508" name="Rectangle 4"/>
          <p:cNvSpPr txBox="1">
            <a:spLocks noChangeArrowheads="1"/>
          </p:cNvSpPr>
          <p:nvPr/>
        </p:nvSpPr>
        <p:spPr bwMode="auto">
          <a:xfrm>
            <a:off x="152400" y="762000"/>
            <a:ext cx="8610600" cy="5715000"/>
          </a:xfrm>
          <a:prstGeom prst="rect">
            <a:avLst/>
          </a:prstGeom>
          <a:noFill/>
          <a:ln w="9525">
            <a:noFill/>
            <a:miter lim="800000"/>
            <a:headEnd/>
            <a:tailEnd/>
          </a:ln>
        </p:spPr>
        <p:txBody>
          <a:bodyPr/>
          <a:lstStyle/>
          <a:p>
            <a:pPr marL="342900" indent="-342900">
              <a:buFont typeface="Arial" pitchFamily="34" charset="0"/>
              <a:buAutoNum type="arabicPeriod"/>
            </a:pPr>
            <a:r>
              <a:rPr lang="en-US" sz="1700"/>
              <a:t>South Carolina Judicial Department</a:t>
            </a:r>
          </a:p>
          <a:p>
            <a:pPr marL="342900" indent="-342900">
              <a:buFont typeface="Arial" pitchFamily="34" charset="0"/>
              <a:buAutoNum type="arabicPeriod"/>
            </a:pPr>
            <a:r>
              <a:rPr lang="en-US" sz="1700"/>
              <a:t>Insurance Information Institute. "Insurance Fraud." Insurance Information Institute. 1 December 2007 </a:t>
            </a:r>
          </a:p>
          <a:p>
            <a:pPr marL="342900" indent="-342900">
              <a:buFont typeface="Arial" pitchFamily="34" charset="0"/>
              <a:buAutoNum type="arabicPeriod"/>
            </a:pPr>
            <a:r>
              <a:rPr lang="en-US" sz="1700"/>
              <a:t>National Health Care Anti-Fraud Association. "The Problem of Health Care Fraud." National Health Care Anti-Fraud Association. 1 December 2007</a:t>
            </a:r>
          </a:p>
          <a:p>
            <a:pPr marL="342900" indent="-342900">
              <a:buFont typeface="Arial" pitchFamily="34" charset="0"/>
              <a:buAutoNum type="arabicPeriod"/>
            </a:pPr>
            <a:r>
              <a:rPr lang="en-US" sz="1700"/>
              <a:t>Hyman, David A. "Health Care Fraud and Abuse: Market Change, Social Norms, and the Trust 'Reposed in the Workmen'." The Journal of Legal Studies. 30.2 (2001): 531-567.</a:t>
            </a:r>
          </a:p>
          <a:p>
            <a:pPr marL="342900" indent="-342900">
              <a:buFont typeface="Arial" pitchFamily="34" charset="0"/>
              <a:buAutoNum type="arabicPeriod"/>
            </a:pPr>
            <a:r>
              <a:rPr lang="en-US" sz="1700"/>
              <a:t>Insurance Fraud Bureau. "Fighting Organized Insurance Fraud." p. 2.</a:t>
            </a:r>
          </a:p>
          <a:p>
            <a:pPr marL="342900" indent="-342900">
              <a:buFont typeface="Arial" pitchFamily="34" charset="0"/>
              <a:buAutoNum type="arabicPeriod"/>
            </a:pPr>
            <a:r>
              <a:rPr lang="en-US" sz="1700"/>
              <a:t>Insurance Bureau of Canada. "Cost of Personal Injury Fraud.“</a:t>
            </a:r>
          </a:p>
          <a:p>
            <a:pPr marL="342900" indent="-342900">
              <a:buFont typeface="Arial" pitchFamily="34" charset="0"/>
              <a:buAutoNum type="arabicPeriod"/>
            </a:pPr>
            <a:r>
              <a:rPr lang="en-US" sz="1700"/>
              <a:t>Phua, C. (2003) Investigative Data Mining in Fraud Detection. Bachelor Thesis, Monarsh University</a:t>
            </a:r>
          </a:p>
          <a:p>
            <a:pPr marL="342900" indent="-342900">
              <a:buFont typeface="Arial" pitchFamily="34" charset="0"/>
              <a:buAutoNum type="arabicPeriod"/>
            </a:pPr>
            <a:r>
              <a:rPr lang="en-US" sz="1700"/>
              <a:t>Phua, C., Lee, V., Smith, K. and Gayler, R. (2005) “A Comprehensive Survey of Data Mining –based Fraud Detection Research”. </a:t>
            </a:r>
            <a:r>
              <a:rPr lang="en-US" sz="1700">
                <a:hlinkClick r:id="rId2"/>
              </a:rPr>
              <a:t>http://www.bsys.monash.edu.au/people/cphua/</a:t>
            </a:r>
            <a:endParaRPr lang="en-US" sz="1700"/>
          </a:p>
          <a:p>
            <a:pPr marL="342900" indent="-342900">
              <a:buFont typeface="Arial" pitchFamily="34" charset="0"/>
              <a:buAutoNum type="arabicPeriod"/>
            </a:pPr>
            <a:r>
              <a:rPr lang="en-US" sz="1700"/>
              <a:t>He, H. , Wang, J., Graco, W and Hawkins, S. (1997) “Application of Neural Networks to Detection of Medical Fraud”. Expert Systems With Applications, Vol 13, No.4, pp 329-336</a:t>
            </a:r>
          </a:p>
          <a:p>
            <a:pPr marL="342900" indent="-342900">
              <a:buFont typeface="Arial" pitchFamily="34" charset="0"/>
              <a:buAutoNum type="arabicPeriod"/>
            </a:pPr>
            <a:r>
              <a:rPr lang="en-US" sz="1700"/>
              <a:t>Major, John A. and Riedinger, Dan R. (2002) "EFD: A Hybrid Knowledge/Statistical-Based System for the Detection of Fraud". Journal of Risk &amp; Insurance, Vol. 69, pp. 309-324, Available at SSRN: </a:t>
            </a:r>
            <a:r>
              <a:rPr lang="en-US" sz="1700">
                <a:hlinkClick r:id="rId3"/>
              </a:rPr>
              <a:t>http://ssrn.com/abstract=342798</a:t>
            </a:r>
            <a:endParaRPr lang="en-US" sz="17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7F4AFD61-D8F7-4215-A349-6462E29B8705}" type="slidenum">
              <a:rPr lang="en-US" sz="1100" b="1" smtClean="0">
                <a:latin typeface="Arial" pitchFamily="34" charset="0"/>
              </a:rPr>
              <a:pPr/>
              <a:t>19</a:t>
            </a:fld>
            <a:endParaRPr lang="en-US" sz="11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en-US" sz="2400" smtClean="0"/>
              <a:t>Kaynaklar</a:t>
            </a:r>
            <a:endParaRPr lang="en-US" sz="2400" smtClean="0">
              <a:solidFill>
                <a:schemeClr val="accent3"/>
              </a:solidFill>
            </a:endParaRPr>
          </a:p>
        </p:txBody>
      </p:sp>
      <p:sp>
        <p:nvSpPr>
          <p:cNvPr id="22532" name="Rectangle 4"/>
          <p:cNvSpPr txBox="1">
            <a:spLocks noChangeArrowheads="1"/>
          </p:cNvSpPr>
          <p:nvPr/>
        </p:nvSpPr>
        <p:spPr bwMode="auto">
          <a:xfrm>
            <a:off x="152400" y="762000"/>
            <a:ext cx="8610600" cy="5486400"/>
          </a:xfrm>
          <a:prstGeom prst="rect">
            <a:avLst/>
          </a:prstGeom>
          <a:noFill/>
          <a:ln w="9525">
            <a:noFill/>
            <a:miter lim="800000"/>
            <a:headEnd/>
            <a:tailEnd/>
          </a:ln>
        </p:spPr>
        <p:txBody>
          <a:bodyPr/>
          <a:lstStyle/>
          <a:p>
            <a:pPr marL="342900" indent="-342900">
              <a:buFont typeface="Arial" pitchFamily="34" charset="0"/>
              <a:buAutoNum type="arabicPeriod" startAt="11"/>
            </a:pPr>
            <a:r>
              <a:rPr lang="en-US" sz="1700"/>
              <a:t>Williams, G. (1999) “Evolutionary hot spots data mining: An architecture for exploring for interesting discoveries,” In Proc. of PAKDD99</a:t>
            </a:r>
          </a:p>
          <a:p>
            <a:pPr marL="342900" indent="-342900">
              <a:buFont typeface="Arial" pitchFamily="34" charset="0"/>
              <a:buAutoNum type="arabicPeriod" startAt="11"/>
            </a:pPr>
            <a:r>
              <a:rPr lang="en-US" sz="1700"/>
              <a:t>Sokol, L., Garcia, B. , Rodriguez, J., West, M. And Johnson, K. (2001) “Using Data Mining to Find Fraud in HCFA Health Care Claims”. Top Health Inf Manage. 22(1) pp.1-13</a:t>
            </a:r>
          </a:p>
          <a:p>
            <a:pPr marL="342900" indent="-342900">
              <a:buFont typeface="Arial" pitchFamily="34" charset="0"/>
              <a:buAutoNum type="arabicPeriod" startAt="11"/>
            </a:pPr>
            <a:r>
              <a:rPr lang="en-US" sz="1700"/>
              <a:t>Yang, W.-S. (2003) A Process Pattern Mining Framework for the Detection of Health Care Fraud and Abuse, Ph.D. thesis, National Sun Yat-Sen University, Taiwan </a:t>
            </a:r>
          </a:p>
          <a:p>
            <a:pPr marL="342900" indent="-342900">
              <a:buFont typeface="Arial" pitchFamily="34" charset="0"/>
              <a:buAutoNum type="arabicPeriod" startAt="11"/>
            </a:pPr>
            <a:r>
              <a:rPr lang="en-US" sz="1700"/>
              <a:t>Yang, W.-S and Hwang, S.-Y. (2006), “A process mining framework for the detection of healthcare fraud and abuse”. Expert Systems with Applications, 31, 56-58, 2006</a:t>
            </a:r>
          </a:p>
          <a:p>
            <a:pPr marL="342900" indent="-342900">
              <a:buFont typeface="Arial" pitchFamily="34" charset="0"/>
              <a:buAutoNum type="arabicPeriod" startAt="11"/>
            </a:pPr>
            <a:r>
              <a:rPr lang="en-US" sz="1700"/>
              <a:t>Ortega, P.A., Figueroa, C.J.,and Ruz, G.A. (2006) </a:t>
            </a:r>
            <a:r>
              <a:rPr lang="en-US" sz="1700">
                <a:hlinkClick r:id="rId2"/>
              </a:rPr>
              <a:t>"A medical claim fraud/abuse detection system based on data mining: A case study in Chile"</a:t>
            </a:r>
            <a:r>
              <a:rPr lang="en-US" sz="1700"/>
              <a:t>. DMIN'06,The 2006 International Conference on Data Mining,Las Vegas, Nevada, USA, June 26-29, 2006</a:t>
            </a:r>
          </a:p>
          <a:p>
            <a:pPr marL="342900" indent="-342900">
              <a:buFont typeface="Arial" pitchFamily="34" charset="0"/>
              <a:buAutoNum type="arabicPeriod" startAt="11"/>
            </a:pPr>
            <a:r>
              <a:rPr lang="en-US" sz="1700"/>
              <a:t>Yamanishi, K. and Takeuchi, J.-I. (2007) “On-line Unsupervised Outlier Detection Using Finite Mixture with Discounting Learning Algorithms”. Data Mining and Knowledge Discovery, 8, 275-300</a:t>
            </a:r>
          </a:p>
          <a:p>
            <a:pPr marL="342900" indent="-342900"/>
            <a:endParaRPr lang="en-US" sz="1700"/>
          </a:p>
          <a:p>
            <a:pPr marL="342900" indent="-342900">
              <a:buFont typeface="Arial" pitchFamily="34" charset="0"/>
              <a:buAutoNum type="arabicPeriod" startAt="10"/>
            </a:pPr>
            <a:endParaRPr lang="en-US" sz="17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FC072849-F8F7-410B-9CAB-4557FB61FD47}" type="slidenum">
              <a:rPr lang="tr-TR" sz="1200" b="1" smtClean="0">
                <a:latin typeface="Arial" pitchFamily="34" charset="0"/>
              </a:rPr>
              <a:pPr/>
              <a:t>2</a:t>
            </a:fld>
            <a:endParaRPr lang="tr-TR" sz="1200" b="1" smtClean="0">
              <a:latin typeface="Arial" pitchFamily="34" charset="0"/>
            </a:endParaRPr>
          </a:p>
        </p:txBody>
      </p:sp>
      <p:sp>
        <p:nvSpPr>
          <p:cNvPr id="5123" name="Rectangle 3"/>
          <p:cNvSpPr>
            <a:spLocks noGrp="1" noChangeArrowheads="1"/>
          </p:cNvSpPr>
          <p:nvPr>
            <p:ph type="body" idx="1"/>
          </p:nvPr>
        </p:nvSpPr>
        <p:spPr>
          <a:xfrm>
            <a:off x="152400" y="1447800"/>
            <a:ext cx="8839200" cy="4724400"/>
          </a:xfrm>
        </p:spPr>
        <p:txBody>
          <a:bodyPr/>
          <a:lstStyle/>
          <a:p>
            <a:pPr eaLnBrk="1" hangingPunct="1">
              <a:lnSpc>
                <a:spcPct val="90000"/>
              </a:lnSpc>
            </a:pPr>
            <a:r>
              <a:rPr lang="tr-TR" sz="2400" smtClean="0"/>
              <a:t>Problemin tanımı</a:t>
            </a:r>
          </a:p>
          <a:p>
            <a:pPr eaLnBrk="1" hangingPunct="1">
              <a:lnSpc>
                <a:spcPct val="90000"/>
              </a:lnSpc>
            </a:pPr>
            <a:r>
              <a:rPr lang="tr-TR" sz="2400" smtClean="0"/>
              <a:t>Literatürdeki Çalışmalar</a:t>
            </a:r>
          </a:p>
          <a:p>
            <a:pPr eaLnBrk="1" hangingPunct="1">
              <a:lnSpc>
                <a:spcPct val="90000"/>
              </a:lnSpc>
            </a:pPr>
            <a:r>
              <a:rPr lang="tr-TR" sz="2400" smtClean="0"/>
              <a:t>Literatürdeki Çalışmaların Değerlendirilmesi</a:t>
            </a:r>
          </a:p>
          <a:p>
            <a:pPr eaLnBrk="1" hangingPunct="1">
              <a:lnSpc>
                <a:spcPct val="90000"/>
              </a:lnSpc>
            </a:pPr>
            <a:r>
              <a:rPr lang="tr-TR" sz="2400" smtClean="0"/>
              <a:t>Önerilen Model: Aktör, Metâ ve Ağ Odaklı Proaktif Model</a:t>
            </a:r>
          </a:p>
          <a:p>
            <a:pPr lvl="1" eaLnBrk="1" hangingPunct="1">
              <a:lnSpc>
                <a:spcPct val="90000"/>
              </a:lnSpc>
            </a:pPr>
            <a:r>
              <a:rPr lang="tr-TR" sz="2000" smtClean="0"/>
              <a:t>Paydaşlar</a:t>
            </a:r>
          </a:p>
          <a:p>
            <a:pPr lvl="1" eaLnBrk="1" hangingPunct="1">
              <a:lnSpc>
                <a:spcPct val="90000"/>
              </a:lnSpc>
            </a:pPr>
            <a:r>
              <a:rPr lang="tr-TR" sz="2000" smtClean="0"/>
              <a:t>Çalışmanın Aşamaları</a:t>
            </a:r>
          </a:p>
          <a:p>
            <a:pPr lvl="1" eaLnBrk="1" hangingPunct="1">
              <a:lnSpc>
                <a:spcPct val="90000"/>
              </a:lnSpc>
            </a:pPr>
            <a:r>
              <a:rPr lang="tr-TR" sz="2000" smtClean="0"/>
              <a:t>Metot</a:t>
            </a:r>
          </a:p>
          <a:p>
            <a:pPr lvl="1" eaLnBrk="1" hangingPunct="1">
              <a:lnSpc>
                <a:spcPct val="90000"/>
              </a:lnSpc>
            </a:pPr>
            <a:r>
              <a:rPr lang="tr-TR" sz="2000" smtClean="0"/>
              <a:t>Bilimsel Hedef ve Araştırma Alanlarımız</a:t>
            </a:r>
          </a:p>
          <a:p>
            <a:pPr eaLnBrk="1" hangingPunct="1">
              <a:lnSpc>
                <a:spcPct val="90000"/>
              </a:lnSpc>
            </a:pPr>
            <a:r>
              <a:rPr lang="tr-TR" sz="2400" smtClean="0"/>
              <a:t>İlgili Çalışma Alanları</a:t>
            </a:r>
          </a:p>
          <a:p>
            <a:pPr eaLnBrk="1" hangingPunct="1">
              <a:lnSpc>
                <a:spcPct val="90000"/>
              </a:lnSpc>
            </a:pPr>
            <a:r>
              <a:rPr lang="tr-TR" sz="2400" smtClean="0"/>
              <a:t>Kaynaklar</a:t>
            </a:r>
          </a:p>
        </p:txBody>
      </p:sp>
      <p:sp>
        <p:nvSpPr>
          <p:cNvPr id="5124" name="Rectangle 4"/>
          <p:cNvSpPr>
            <a:spLocks noGrp="1" noChangeArrowheads="1"/>
          </p:cNvSpPr>
          <p:nvPr>
            <p:ph type="title"/>
          </p:nvPr>
        </p:nvSpPr>
        <p:spPr/>
        <p:txBody>
          <a:bodyPr/>
          <a:lstStyle/>
          <a:p>
            <a:pPr eaLnBrk="1" hangingPunct="1"/>
            <a:r>
              <a:rPr lang="tr-TR" sz="4000" smtClean="0"/>
              <a:t>İçerik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F37CDC10-33AA-461E-9698-D81D1CD8D98C}" type="slidenum">
              <a:rPr lang="tr-TR" sz="1100" b="1" smtClean="0">
                <a:latin typeface="Arial" pitchFamily="34" charset="0"/>
              </a:rPr>
              <a:pPr/>
              <a:t>20</a:t>
            </a:fld>
            <a:endParaRPr lang="tr-TR" sz="1100" b="1" smtClean="0">
              <a:latin typeface="Arial" pitchFamily="34" charset="0"/>
            </a:endParaRPr>
          </a:p>
        </p:txBody>
      </p:sp>
      <p:sp>
        <p:nvSpPr>
          <p:cNvPr id="8" name="Rectangle 4"/>
          <p:cNvSpPr txBox="1">
            <a:spLocks noChangeArrowheads="1"/>
          </p:cNvSpPr>
          <p:nvPr/>
        </p:nvSpPr>
        <p:spPr bwMode="auto">
          <a:xfrm>
            <a:off x="152400" y="1828800"/>
            <a:ext cx="8610600" cy="4419600"/>
          </a:xfrm>
          <a:prstGeom prst="rect">
            <a:avLst/>
          </a:prstGeom>
          <a:noFill/>
          <a:ln w="9525">
            <a:noFill/>
            <a:miter lim="800000"/>
            <a:headEnd/>
            <a:tailEnd/>
          </a:ln>
          <a:effectLst/>
        </p:spPr>
        <p:txBody>
          <a:bodyPr/>
          <a:lstStyle/>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gn="ctr">
              <a:lnSpc>
                <a:spcPct val="80000"/>
              </a:lnSpc>
              <a:spcBef>
                <a:spcPct val="20000"/>
              </a:spcBef>
              <a:defRPr/>
            </a:pPr>
            <a:r>
              <a:rPr lang="tr-TR" sz="2400" kern="0" dirty="0">
                <a:latin typeface="+mn-lt"/>
              </a:rPr>
              <a:t>TEŞEKKÜRLER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41BB8CAF-B435-428F-B2DC-695770AE91D5}" type="slidenum">
              <a:rPr lang="tr-TR" sz="1200" b="1" smtClean="0">
                <a:latin typeface="Arial" pitchFamily="34" charset="0"/>
              </a:rPr>
              <a:pPr/>
              <a:t>3</a:t>
            </a:fld>
            <a:endParaRPr lang="tr-TR" sz="12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Problemin tanımı</a:t>
            </a:r>
          </a:p>
        </p:txBody>
      </p:sp>
      <p:sp>
        <p:nvSpPr>
          <p:cNvPr id="6148"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Tanımlar</a:t>
            </a:r>
            <a:endParaRPr lang="tr-TR" sz="2400" smtClean="0"/>
          </a:p>
        </p:txBody>
      </p:sp>
      <p:sp>
        <p:nvSpPr>
          <p:cNvPr id="6149"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228600" y="1600200"/>
            <a:ext cx="8610600" cy="4648200"/>
          </a:xfrm>
          <a:prstGeom prst="rect">
            <a:avLst/>
          </a:prstGeom>
          <a:noFill/>
          <a:ln w="9525">
            <a:noFill/>
            <a:miter lim="800000"/>
            <a:headEnd/>
            <a:tailEnd/>
          </a:ln>
          <a:effectLst/>
        </p:spPr>
        <p:txBody>
          <a:bodyPr/>
          <a:lstStyle/>
          <a:p>
            <a:pPr marL="447675" indent="-447675">
              <a:lnSpc>
                <a:spcPct val="80000"/>
              </a:lnSpc>
              <a:spcBef>
                <a:spcPct val="20000"/>
              </a:spcBef>
              <a:buFontTx/>
              <a:buChar char="•"/>
              <a:defRPr/>
            </a:pPr>
            <a:r>
              <a:rPr lang="tr-TR" sz="2400" b="1" kern="0" dirty="0">
                <a:latin typeface="+mn-lt"/>
              </a:rPr>
              <a:t>Sahtecilik (Fraud)</a:t>
            </a:r>
            <a:r>
              <a:rPr lang="tr-TR" sz="2400" kern="0" dirty="0">
                <a:latin typeface="+mn-lt"/>
              </a:rPr>
              <a:t>: “Yanlış olduğu bilinmesine rağmen bir şeyin kasıtlı olarak farklı beyan edilmesi suretiyle başkalarına zarar verme veya feshedildiği taktirde karşı tarafın aleyhine olacak bir sözleşmenin feshi için karşı tarafı zorlama eylemidir.”</a:t>
            </a:r>
          </a:p>
          <a:p>
            <a:pPr marL="447675" indent="-447675">
              <a:lnSpc>
                <a:spcPct val="80000"/>
              </a:lnSpc>
              <a:spcBef>
                <a:spcPct val="20000"/>
              </a:spcBef>
              <a:buFontTx/>
              <a:buChar char="•"/>
              <a:defRPr/>
            </a:pPr>
            <a:endParaRPr lang="tr-TR" sz="2400" kern="0" dirty="0">
              <a:latin typeface="+mn-lt"/>
            </a:endParaRPr>
          </a:p>
          <a:p>
            <a:pPr marL="447675" indent="-447675">
              <a:lnSpc>
                <a:spcPct val="80000"/>
              </a:lnSpc>
              <a:spcBef>
                <a:spcPct val="20000"/>
              </a:spcBef>
              <a:buFontTx/>
              <a:buChar char="•"/>
              <a:defRPr/>
            </a:pPr>
            <a:r>
              <a:rPr lang="tr-TR" sz="2400" b="1" kern="0" dirty="0">
                <a:latin typeface="+mn-lt"/>
              </a:rPr>
              <a:t>Suistimal (</a:t>
            </a:r>
            <a:r>
              <a:rPr lang="tr-TR" sz="2400" b="1" kern="0" dirty="0" err="1">
                <a:latin typeface="+mn-lt"/>
              </a:rPr>
              <a:t>Abuse</a:t>
            </a:r>
            <a:r>
              <a:rPr lang="tr-TR" sz="2400" b="1" kern="0" dirty="0">
                <a:latin typeface="+mn-lt"/>
              </a:rPr>
              <a:t>)</a:t>
            </a:r>
            <a:r>
              <a:rPr lang="tr-TR" sz="2400" kern="0" dirty="0">
                <a:latin typeface="+mn-lt"/>
              </a:rPr>
              <a:t>: “Bir şeyden, kötü veya yanlış bir maksatla </a:t>
            </a:r>
            <a:r>
              <a:rPr lang="tr-TR" sz="2400" kern="0" dirty="0">
                <a:latin typeface="Arial" charset="0"/>
              </a:rPr>
              <a:t>faydalanma veya bir şeyi </a:t>
            </a:r>
            <a:r>
              <a:rPr lang="tr-TR" sz="2400" kern="0" dirty="0">
                <a:latin typeface="+mn-lt"/>
              </a:rPr>
              <a:t>amacı dışında kullanma”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A77D6929-3A06-4BC4-A9BC-1D621560B9C7}" type="slidenum">
              <a:rPr lang="tr-TR" sz="1200" b="1" smtClean="0">
                <a:latin typeface="Arial" pitchFamily="34" charset="0"/>
              </a:rPr>
              <a:pPr/>
              <a:t>4</a:t>
            </a:fld>
            <a:endParaRPr lang="tr-TR" sz="12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Problemin tanımı</a:t>
            </a:r>
          </a:p>
        </p:txBody>
      </p:sp>
      <p:sp>
        <p:nvSpPr>
          <p:cNvPr id="7172"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Tanımlar</a:t>
            </a:r>
            <a:endParaRPr lang="tr-TR" sz="2400" smtClean="0"/>
          </a:p>
        </p:txBody>
      </p:sp>
      <p:sp>
        <p:nvSpPr>
          <p:cNvPr id="7173"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447675" indent="-447675">
              <a:lnSpc>
                <a:spcPct val="80000"/>
              </a:lnSpc>
              <a:spcBef>
                <a:spcPct val="20000"/>
              </a:spcBef>
              <a:defRPr/>
            </a:pPr>
            <a:r>
              <a:rPr lang="tr-TR" sz="2400" b="1" kern="0" dirty="0">
                <a:latin typeface="+mn-lt"/>
              </a:rPr>
              <a:t>Sahteciliğin Unsurları </a:t>
            </a:r>
            <a:r>
              <a:rPr lang="tr-TR" sz="2400" kern="0" dirty="0">
                <a:solidFill>
                  <a:schemeClr val="bg1">
                    <a:lumMod val="75000"/>
                  </a:schemeClr>
                </a:solidFill>
                <a:latin typeface="Arial" charset="0"/>
              </a:rPr>
              <a:t>[1]</a:t>
            </a:r>
            <a:endParaRPr lang="tr-TR" sz="2400" b="1" kern="0" dirty="0">
              <a:latin typeface="+mn-lt"/>
            </a:endParaRPr>
          </a:p>
          <a:p>
            <a:pPr lvl="1" indent="-457200">
              <a:lnSpc>
                <a:spcPct val="80000"/>
              </a:lnSpc>
              <a:spcBef>
                <a:spcPct val="20000"/>
              </a:spcBef>
              <a:buFont typeface="+mj-lt"/>
              <a:buAutoNum type="arabicPeriod"/>
              <a:defRPr/>
            </a:pPr>
            <a:r>
              <a:rPr lang="tr-TR" sz="2400" kern="0" dirty="0">
                <a:latin typeface="+mn-lt"/>
              </a:rPr>
              <a:t>Eyleme dair bir sunuş (ifade) vardır</a:t>
            </a:r>
          </a:p>
          <a:p>
            <a:pPr lvl="1" indent="-457200">
              <a:lnSpc>
                <a:spcPct val="80000"/>
              </a:lnSpc>
              <a:spcBef>
                <a:spcPct val="20000"/>
              </a:spcBef>
              <a:buFont typeface="+mj-lt"/>
              <a:buAutoNum type="arabicPeriod"/>
              <a:defRPr/>
            </a:pPr>
            <a:r>
              <a:rPr lang="tr-TR" sz="2400" kern="0" dirty="0">
                <a:latin typeface="+mn-lt"/>
              </a:rPr>
              <a:t>Maddi çıkar söz konusudur</a:t>
            </a:r>
            <a:endParaRPr lang="en-US" sz="2400" kern="0" dirty="0">
              <a:latin typeface="+mn-lt"/>
            </a:endParaRPr>
          </a:p>
          <a:p>
            <a:pPr lvl="1" indent="-457200">
              <a:lnSpc>
                <a:spcPct val="80000"/>
              </a:lnSpc>
              <a:spcBef>
                <a:spcPct val="20000"/>
              </a:spcBef>
              <a:buFont typeface="+mj-lt"/>
              <a:buAutoNum type="arabicPeriod"/>
              <a:defRPr/>
            </a:pPr>
            <a:r>
              <a:rPr lang="tr-TR" sz="2400" kern="0" dirty="0">
                <a:latin typeface="+mn-lt"/>
              </a:rPr>
              <a:t>Eylemin yanlışlığı sabittir</a:t>
            </a:r>
          </a:p>
          <a:p>
            <a:pPr lvl="1" indent="-457200">
              <a:lnSpc>
                <a:spcPct val="80000"/>
              </a:lnSpc>
              <a:spcBef>
                <a:spcPct val="20000"/>
              </a:spcBef>
              <a:buFont typeface="+mj-lt"/>
              <a:buAutoNum type="arabicPeriod"/>
              <a:defRPr/>
            </a:pPr>
            <a:r>
              <a:rPr lang="tr-TR" sz="2400" kern="0" dirty="0">
                <a:latin typeface="+mn-lt"/>
              </a:rPr>
              <a:t>İfade verenler, eylemin yanlışlığına dair bilgi sahibidir</a:t>
            </a:r>
          </a:p>
          <a:p>
            <a:pPr lvl="1" indent="-457200">
              <a:lnSpc>
                <a:spcPct val="80000"/>
              </a:lnSpc>
              <a:spcBef>
                <a:spcPct val="20000"/>
              </a:spcBef>
              <a:buFont typeface="+mj-lt"/>
              <a:buAutoNum type="arabicPeriod"/>
              <a:defRPr/>
            </a:pPr>
            <a:r>
              <a:rPr lang="tr-TR" sz="2400" kern="0" dirty="0">
                <a:latin typeface="+mn-lt"/>
              </a:rPr>
              <a:t>İfade verenlerin, bu eylemin mağdura karşı işlenmesi gerektiğine dair niyetleri vardır</a:t>
            </a:r>
          </a:p>
          <a:p>
            <a:pPr lvl="1" indent="-457200">
              <a:lnSpc>
                <a:spcPct val="80000"/>
              </a:lnSpc>
              <a:spcBef>
                <a:spcPct val="20000"/>
              </a:spcBef>
              <a:buFont typeface="+mj-lt"/>
              <a:buAutoNum type="arabicPeriod"/>
              <a:defRPr/>
            </a:pPr>
            <a:r>
              <a:rPr lang="tr-TR" sz="2400" kern="0" dirty="0">
                <a:latin typeface="Arial" charset="0"/>
              </a:rPr>
              <a:t>Mağdur</a:t>
            </a:r>
            <a:r>
              <a:rPr lang="tr-TR" sz="2400" kern="0" dirty="0">
                <a:latin typeface="+mn-lt"/>
              </a:rPr>
              <a:t>, eylemin sahtecilik olduğunu fark etmemiştir</a:t>
            </a:r>
          </a:p>
          <a:p>
            <a:pPr lvl="1" indent="-457200">
              <a:lnSpc>
                <a:spcPct val="80000"/>
              </a:lnSpc>
              <a:spcBef>
                <a:spcPct val="20000"/>
              </a:spcBef>
              <a:buFont typeface="+mj-lt"/>
              <a:buAutoNum type="arabicPeriod"/>
              <a:defRPr/>
            </a:pPr>
            <a:r>
              <a:rPr lang="tr-TR" sz="2400" kern="0" dirty="0">
                <a:latin typeface="Arial" charset="0"/>
              </a:rPr>
              <a:t>Mağdur</a:t>
            </a:r>
            <a:r>
              <a:rPr lang="tr-TR" sz="2400" kern="0" dirty="0">
                <a:latin typeface="+mn-lt"/>
              </a:rPr>
              <a:t>, sunuluşu itibariyle eylemde bir sorun olduğunu da fark etmemiştir</a:t>
            </a:r>
          </a:p>
          <a:p>
            <a:pPr lvl="1" indent="-457200">
              <a:lnSpc>
                <a:spcPct val="80000"/>
              </a:lnSpc>
              <a:spcBef>
                <a:spcPct val="20000"/>
              </a:spcBef>
              <a:buFont typeface="+mj-lt"/>
              <a:buAutoNum type="arabicPeriod"/>
              <a:defRPr/>
            </a:pPr>
            <a:r>
              <a:rPr lang="tr-TR" sz="2400" kern="0" dirty="0">
                <a:latin typeface="Arial" charset="0"/>
              </a:rPr>
              <a:t>Mağdur</a:t>
            </a:r>
            <a:r>
              <a:rPr lang="tr-TR" sz="2400" kern="0" dirty="0">
                <a:latin typeface="+mn-lt"/>
              </a:rPr>
              <a:t>, sunuluşu itibariyle eyleme güvenmede haklıdır</a:t>
            </a:r>
          </a:p>
          <a:p>
            <a:pPr lvl="1" indent="-457200">
              <a:lnSpc>
                <a:spcPct val="80000"/>
              </a:lnSpc>
              <a:spcBef>
                <a:spcPct val="20000"/>
              </a:spcBef>
              <a:buFont typeface="+mj-lt"/>
              <a:buAutoNum type="arabicPeriod"/>
              <a:defRPr/>
            </a:pPr>
            <a:r>
              <a:rPr lang="tr-TR" sz="2400" kern="0" dirty="0">
                <a:latin typeface="+mn-lt"/>
              </a:rPr>
              <a:t>Ancak mağdur, eylemin sonuçlarından zarar görmüştür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left)">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left)">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left)">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F1F2B7DC-A3E0-45A1-9D49-6C841C59CA14}" type="slidenum">
              <a:rPr lang="tr-TR" sz="1200" b="1" smtClean="0">
                <a:latin typeface="Arial" pitchFamily="34" charset="0"/>
              </a:rPr>
              <a:pPr/>
              <a:t>5</a:t>
            </a:fld>
            <a:endParaRPr lang="tr-TR" sz="12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Problemin tanımı</a:t>
            </a:r>
          </a:p>
        </p:txBody>
      </p:sp>
      <p:sp>
        <p:nvSpPr>
          <p:cNvPr id="8196"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Sağlıkta Sahtecilik</a:t>
            </a:r>
            <a:endParaRPr lang="tr-TR" sz="2400" smtClean="0"/>
          </a:p>
        </p:txBody>
      </p:sp>
      <p:sp>
        <p:nvSpPr>
          <p:cNvPr id="8197"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447675" indent="-447675">
              <a:lnSpc>
                <a:spcPct val="80000"/>
              </a:lnSpc>
              <a:spcBef>
                <a:spcPct val="20000"/>
              </a:spcBef>
              <a:defRPr/>
            </a:pPr>
            <a:r>
              <a:rPr lang="tr-TR" sz="2400" b="1" kern="0" dirty="0">
                <a:latin typeface="+mn-lt"/>
              </a:rPr>
              <a:t>Sağlıkta sahteciliğin tespiti çok zordur</a:t>
            </a:r>
            <a:r>
              <a:rPr lang="tr-TR" sz="2400" kern="0" dirty="0">
                <a:latin typeface="+mn-lt"/>
              </a:rPr>
              <a:t>. Çünkü;</a:t>
            </a:r>
          </a:p>
          <a:p>
            <a:pPr marL="904875" lvl="1" indent="-447675">
              <a:lnSpc>
                <a:spcPct val="80000"/>
              </a:lnSpc>
              <a:spcBef>
                <a:spcPct val="20000"/>
              </a:spcBef>
              <a:buFont typeface="Arial" pitchFamily="34" charset="0"/>
              <a:buChar char="•"/>
              <a:defRPr/>
            </a:pPr>
            <a:r>
              <a:rPr lang="tr-TR" sz="2400" dirty="0">
                <a:latin typeface="Arial" charset="0"/>
              </a:rPr>
              <a:t>Yeterli medikal bilgiye,</a:t>
            </a:r>
          </a:p>
          <a:p>
            <a:pPr marL="904875" lvl="1" indent="-447675">
              <a:lnSpc>
                <a:spcPct val="80000"/>
              </a:lnSpc>
              <a:spcBef>
                <a:spcPct val="20000"/>
              </a:spcBef>
              <a:buFont typeface="Arial" pitchFamily="34" charset="0"/>
              <a:buChar char="•"/>
              <a:defRPr/>
            </a:pPr>
            <a:r>
              <a:rPr lang="tr-TR" sz="2400" dirty="0">
                <a:latin typeface="Arial" charset="0"/>
              </a:rPr>
              <a:t>Ödeme talep edilen işlemle ilgili detaylı verilere,</a:t>
            </a:r>
          </a:p>
          <a:p>
            <a:pPr marL="904875" lvl="1" indent="-447675">
              <a:lnSpc>
                <a:spcPct val="80000"/>
              </a:lnSpc>
              <a:spcBef>
                <a:spcPct val="20000"/>
              </a:spcBef>
              <a:buFont typeface="Arial" pitchFamily="34" charset="0"/>
              <a:buChar char="•"/>
              <a:defRPr/>
            </a:pPr>
            <a:r>
              <a:rPr lang="tr-TR" sz="2400" dirty="0">
                <a:latin typeface="Arial" charset="0"/>
              </a:rPr>
              <a:t>Hatta, sağlık hizmeti alan kişinin geçmiş işlem verilerine</a:t>
            </a:r>
          </a:p>
          <a:p>
            <a:pPr marL="447675" lvl="1" indent="-447675">
              <a:lnSpc>
                <a:spcPct val="80000"/>
              </a:lnSpc>
              <a:spcBef>
                <a:spcPct val="20000"/>
              </a:spcBef>
              <a:defRPr/>
            </a:pPr>
            <a:r>
              <a:rPr lang="tr-TR" sz="2400" dirty="0">
                <a:latin typeface="Arial" charset="0"/>
              </a:rPr>
              <a:t>gereksinim duymaktadır. </a:t>
            </a:r>
          </a:p>
          <a:p>
            <a:pPr marL="0" lvl="1">
              <a:lnSpc>
                <a:spcPct val="80000"/>
              </a:lnSpc>
              <a:spcBef>
                <a:spcPct val="20000"/>
              </a:spcBef>
              <a:defRPr/>
            </a:pPr>
            <a:r>
              <a:rPr lang="tr-TR" sz="2400" dirty="0">
                <a:latin typeface="Arial" charset="0"/>
              </a:rPr>
              <a:t>Gerekli </a:t>
            </a:r>
            <a:r>
              <a:rPr lang="tr-TR" sz="2400" b="1" dirty="0">
                <a:latin typeface="Arial" charset="0"/>
              </a:rPr>
              <a:t>veriler elde edilse bile</a:t>
            </a:r>
            <a:r>
              <a:rPr lang="tr-TR" sz="2400" dirty="0">
                <a:latin typeface="Arial" charset="0"/>
              </a:rPr>
              <a:t>;</a:t>
            </a:r>
          </a:p>
          <a:p>
            <a:pPr marL="904875" lvl="1" indent="-447675">
              <a:lnSpc>
                <a:spcPct val="80000"/>
              </a:lnSpc>
              <a:spcBef>
                <a:spcPct val="20000"/>
              </a:spcBef>
              <a:buFont typeface="Arial" pitchFamily="34" charset="0"/>
              <a:buChar char="•"/>
              <a:defRPr/>
            </a:pPr>
            <a:r>
              <a:rPr lang="tr-TR" sz="2400" dirty="0">
                <a:latin typeface="Arial" charset="0"/>
              </a:rPr>
              <a:t>	Medikal süreçlerin (klinik kılavuzların) sürekli gelişiyor ve değişiyor olması, </a:t>
            </a:r>
          </a:p>
          <a:p>
            <a:pPr marL="904875" lvl="1" indent="-447675">
              <a:lnSpc>
                <a:spcPct val="80000"/>
              </a:lnSpc>
              <a:spcBef>
                <a:spcPct val="20000"/>
              </a:spcBef>
              <a:buFont typeface="Arial" pitchFamily="34" charset="0"/>
              <a:buChar char="•"/>
              <a:defRPr/>
            </a:pPr>
            <a:r>
              <a:rPr lang="tr-TR" sz="2400" dirty="0">
                <a:latin typeface="Arial" charset="0"/>
              </a:rPr>
              <a:t>Tedavi yöntemlerinin, yaşa, cinsiyete, eşlik eden hastalıklara ve kişiye özel farklılıklar göstermesi, </a:t>
            </a:r>
          </a:p>
          <a:p>
            <a:pPr marL="0" lvl="1" indent="-447675">
              <a:lnSpc>
                <a:spcPct val="80000"/>
              </a:lnSpc>
              <a:spcBef>
                <a:spcPct val="20000"/>
              </a:spcBef>
              <a:defRPr/>
            </a:pPr>
            <a:r>
              <a:rPr lang="tr-TR" sz="2400" dirty="0">
                <a:latin typeface="Arial" charset="0"/>
              </a:rPr>
              <a:t>yapılan bir medikal işlemin doğruluğu konusunda farklı görüşlerin ortaya çıkmasına neden olabilmektedir.</a:t>
            </a:r>
          </a:p>
          <a:p>
            <a:pPr marL="447675" indent="-447675">
              <a:lnSpc>
                <a:spcPct val="80000"/>
              </a:lnSpc>
              <a:spcBef>
                <a:spcPct val="20000"/>
              </a:spcBef>
              <a:buFont typeface="Arial" pitchFamily="34" charset="0"/>
              <a:buChar char="•"/>
              <a:defRPr/>
            </a:pPr>
            <a:endParaRPr lang="tr-TR" sz="24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left)">
                                      <p:cBhvr>
                                        <p:cTn id="19" dur="500"/>
                                        <p:tgtEl>
                                          <p:spTgt spid="8">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left)">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500"/>
                                        <p:tgtEl>
                                          <p:spTgt spid="8">
                                            <p:txEl>
                                              <p:pRg st="5" end="5"/>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wipe(left)">
                                      <p:cBhvr>
                                        <p:cTn id="32" dur="500"/>
                                        <p:tgtEl>
                                          <p:spTgt spid="8">
                                            <p:txEl>
                                              <p:pRg st="6" end="6"/>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wipe(left)">
                                      <p:cBhvr>
                                        <p:cTn id="36" dur="500"/>
                                        <p:tgtEl>
                                          <p:spTgt spid="8">
                                            <p:txEl>
                                              <p:pRg st="7" end="7"/>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wipe(left)">
                                      <p:cBhvr>
                                        <p:cTn id="40"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C3C4FB3D-C580-4395-A691-D2A3EFEA0B90}" type="slidenum">
              <a:rPr lang="tr-TR" sz="1200" b="1" smtClean="0">
                <a:latin typeface="Arial" pitchFamily="34" charset="0"/>
              </a:rPr>
              <a:pPr/>
              <a:t>6</a:t>
            </a:fld>
            <a:endParaRPr lang="tr-TR" sz="12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Problemin tanımı</a:t>
            </a:r>
          </a:p>
        </p:txBody>
      </p:sp>
      <p:sp>
        <p:nvSpPr>
          <p:cNvPr id="9220"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Sağlıkta Sahtecilik</a:t>
            </a:r>
            <a:endParaRPr lang="tr-TR" sz="2400" smtClean="0"/>
          </a:p>
        </p:txBody>
      </p:sp>
      <p:sp>
        <p:nvSpPr>
          <p:cNvPr id="9221"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447675" indent="-447675">
              <a:lnSpc>
                <a:spcPct val="80000"/>
              </a:lnSpc>
              <a:spcBef>
                <a:spcPct val="20000"/>
              </a:spcBef>
              <a:buFont typeface="Arial" pitchFamily="34" charset="0"/>
              <a:buChar char="•"/>
              <a:defRPr/>
            </a:pPr>
            <a:r>
              <a:rPr lang="tr-TR" sz="2400" kern="0" dirty="0">
                <a:latin typeface="+mn-lt"/>
              </a:rPr>
              <a:t>Sahteciliğin </a:t>
            </a:r>
            <a:r>
              <a:rPr lang="tr-TR" sz="2400" b="1" kern="0" dirty="0">
                <a:latin typeface="+mn-lt"/>
              </a:rPr>
              <a:t>önemli bir kısmı bilinmemektedir</a:t>
            </a:r>
          </a:p>
          <a:p>
            <a:pPr marL="447675" indent="-447675">
              <a:lnSpc>
                <a:spcPct val="80000"/>
              </a:lnSpc>
              <a:spcBef>
                <a:spcPct val="20000"/>
              </a:spcBef>
              <a:buFont typeface="Arial" pitchFamily="34" charset="0"/>
              <a:buChar char="•"/>
              <a:defRPr/>
            </a:pPr>
            <a:r>
              <a:rPr lang="tr-TR" sz="2400" dirty="0">
                <a:latin typeface="Arial" charset="0"/>
              </a:rPr>
              <a:t>Bilinen bazı sahtecilik yöntemleri:</a:t>
            </a:r>
          </a:p>
          <a:p>
            <a:pPr marL="904875" lvl="1" indent="-447675">
              <a:lnSpc>
                <a:spcPct val="80000"/>
              </a:lnSpc>
              <a:spcBef>
                <a:spcPct val="20000"/>
              </a:spcBef>
              <a:buFont typeface="Arial" pitchFamily="34" charset="0"/>
              <a:buChar char="•"/>
              <a:defRPr/>
            </a:pPr>
            <a:r>
              <a:rPr lang="tr-TR" sz="2400" dirty="0">
                <a:latin typeface="Arial" charset="0"/>
              </a:rPr>
              <a:t>Yapılmayan bir tedavinin ya da verilmeyen bir ilacın masraflarının talep edilmesi,</a:t>
            </a:r>
          </a:p>
          <a:p>
            <a:pPr marL="904875" lvl="1" indent="-447675">
              <a:lnSpc>
                <a:spcPct val="80000"/>
              </a:lnSpc>
              <a:spcBef>
                <a:spcPct val="20000"/>
              </a:spcBef>
              <a:buFont typeface="Arial" pitchFamily="34" charset="0"/>
              <a:buChar char="•"/>
              <a:defRPr/>
            </a:pPr>
            <a:r>
              <a:rPr lang="tr-TR" sz="2400" dirty="0">
                <a:latin typeface="Arial" charset="0"/>
              </a:rPr>
              <a:t>Sigortalı olmayan birisinin sigortalı birinin hakkından yararlanılması, </a:t>
            </a:r>
          </a:p>
          <a:p>
            <a:pPr marL="904875" lvl="1" indent="-447675">
              <a:lnSpc>
                <a:spcPct val="80000"/>
              </a:lnSpc>
              <a:spcBef>
                <a:spcPct val="20000"/>
              </a:spcBef>
              <a:buFont typeface="Arial" pitchFamily="34" charset="0"/>
              <a:buChar char="•"/>
              <a:defRPr/>
            </a:pPr>
            <a:r>
              <a:rPr lang="tr-TR" sz="2400" dirty="0">
                <a:latin typeface="Arial" charset="0"/>
              </a:rPr>
              <a:t>İhtiyaç dışı ilaç yazılması veya tedavi uygulanması</a:t>
            </a:r>
          </a:p>
          <a:p>
            <a:pPr marL="904875" lvl="1" indent="-447675">
              <a:lnSpc>
                <a:spcPct val="80000"/>
              </a:lnSpc>
              <a:spcBef>
                <a:spcPct val="20000"/>
              </a:spcBef>
              <a:buFont typeface="Arial" pitchFamily="34" charset="0"/>
              <a:buChar char="•"/>
              <a:defRPr/>
            </a:pPr>
            <a:r>
              <a:rPr lang="tr-TR" sz="2400" dirty="0">
                <a:latin typeface="Arial" charset="0"/>
              </a:rPr>
              <a:t>Tedavi masrafının ya da bir ilacın ederinden fazla beyan edilmesi, </a:t>
            </a:r>
          </a:p>
          <a:p>
            <a:pPr marL="904875" lvl="1" indent="-447675">
              <a:lnSpc>
                <a:spcPct val="80000"/>
              </a:lnSpc>
              <a:spcBef>
                <a:spcPct val="20000"/>
              </a:spcBef>
              <a:buFont typeface="Arial" pitchFamily="34" charset="0"/>
              <a:buChar char="•"/>
              <a:defRPr/>
            </a:pPr>
            <a:r>
              <a:rPr lang="tr-TR" sz="2400" dirty="0">
                <a:latin typeface="Arial" charset="0"/>
              </a:rPr>
              <a:t>Yazılandan farklı bir ilacın verilmesi, </a:t>
            </a:r>
          </a:p>
          <a:p>
            <a:pPr marL="904875" lvl="1" indent="-447675">
              <a:lnSpc>
                <a:spcPct val="80000"/>
              </a:lnSpc>
              <a:spcBef>
                <a:spcPct val="20000"/>
              </a:spcBef>
              <a:buFont typeface="Arial" pitchFamily="34" charset="0"/>
              <a:buChar char="•"/>
              <a:defRPr/>
            </a:pPr>
            <a:r>
              <a:rPr lang="tr-TR" sz="2400" dirty="0">
                <a:latin typeface="Arial" charset="0"/>
              </a:rPr>
              <a:t>Sigorta kurumu içerisinden birisinin işbirliği sonucunda hayalet kurum ve kişiler yaratarak ödemeler yapılması</a:t>
            </a:r>
            <a:endParaRPr lang="tr-TR" sz="2400" kern="0" dirty="0">
              <a:latin typeface="+mn-lt"/>
            </a:endParaRPr>
          </a:p>
          <a:p>
            <a:pPr marL="447675" indent="-447675">
              <a:lnSpc>
                <a:spcPct val="80000"/>
              </a:lnSpc>
              <a:spcBef>
                <a:spcPct val="20000"/>
              </a:spcBef>
              <a:defRPr/>
            </a:pPr>
            <a:endParaRPr lang="tr-TR" sz="24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wipe(left)">
                                      <p:cBhvr>
                                        <p:cTn id="16" dur="500"/>
                                        <p:tgtEl>
                                          <p:spTgt spid="8">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left)">
                                      <p:cBhvr>
                                        <p:cTn id="20" dur="500"/>
                                        <p:tgtEl>
                                          <p:spTgt spid="8">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wipe(left)">
                                      <p:cBhvr>
                                        <p:cTn id="24" dur="500"/>
                                        <p:tgtEl>
                                          <p:spTgt spid="8">
                                            <p:txEl>
                                              <p:pRg st="4" end="4"/>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500"/>
                                        <p:tgtEl>
                                          <p:spTgt spid="8">
                                            <p:txEl>
                                              <p:pRg st="5" end="5"/>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wipe(left)">
                                      <p:cBhvr>
                                        <p:cTn id="32" dur="500"/>
                                        <p:tgtEl>
                                          <p:spTgt spid="8">
                                            <p:txEl>
                                              <p:pRg st="6" end="6"/>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wipe(left)">
                                      <p:cBhvr>
                                        <p:cTn id="3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8D7B4106-52C9-4AAF-A868-E94C8AEC928B}" type="slidenum">
              <a:rPr lang="tr-TR" sz="1200" b="1" smtClean="0">
                <a:latin typeface="Arial" pitchFamily="34" charset="0"/>
              </a:rPr>
              <a:pPr/>
              <a:t>7</a:t>
            </a:fld>
            <a:endParaRPr lang="tr-TR" sz="12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Problemin tanımı</a:t>
            </a:r>
          </a:p>
        </p:txBody>
      </p:sp>
      <p:sp>
        <p:nvSpPr>
          <p:cNvPr id="10244"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Sağlıkta Sahtecilik</a:t>
            </a:r>
            <a:endParaRPr lang="tr-TR" sz="2400" smtClean="0"/>
          </a:p>
        </p:txBody>
      </p:sp>
      <p:sp>
        <p:nvSpPr>
          <p:cNvPr id="10245"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447675" indent="-447675">
              <a:lnSpc>
                <a:spcPct val="80000"/>
              </a:lnSpc>
              <a:spcBef>
                <a:spcPct val="20000"/>
              </a:spcBef>
              <a:buFont typeface="Arial" pitchFamily="34" charset="0"/>
              <a:buChar char="•"/>
              <a:defRPr/>
            </a:pPr>
            <a:r>
              <a:rPr lang="tr-TR" sz="2400" kern="0" dirty="0">
                <a:latin typeface="+mn-lt"/>
              </a:rPr>
              <a:t>Sağlıkta sahtecilikle ilgili araştırmalarda:</a:t>
            </a:r>
          </a:p>
          <a:p>
            <a:pPr marL="904875" lvl="1" indent="-447675">
              <a:lnSpc>
                <a:spcPct val="80000"/>
              </a:lnSpc>
              <a:spcBef>
                <a:spcPct val="20000"/>
              </a:spcBef>
              <a:buFont typeface="Arial" pitchFamily="34" charset="0"/>
              <a:buChar char="•"/>
              <a:defRPr/>
            </a:pPr>
            <a:r>
              <a:rPr lang="tr-TR" sz="2400" kern="0" dirty="0">
                <a:latin typeface="+mn-lt"/>
              </a:rPr>
              <a:t>ABD’de;</a:t>
            </a:r>
          </a:p>
          <a:p>
            <a:pPr marL="1362075" lvl="2" indent="-447675">
              <a:lnSpc>
                <a:spcPct val="80000"/>
              </a:lnSpc>
              <a:spcBef>
                <a:spcPct val="20000"/>
              </a:spcBef>
              <a:buFont typeface="Arial" pitchFamily="34" charset="0"/>
              <a:buChar char="•"/>
              <a:defRPr/>
            </a:pPr>
            <a:r>
              <a:rPr lang="tr-TR" sz="2400" kern="0" dirty="0">
                <a:latin typeface="Arial" charset="0"/>
              </a:rPr>
              <a:t>Sigortacılık sahteciliğinin </a:t>
            </a:r>
            <a:r>
              <a:rPr lang="tr-TR" sz="2400" b="1" kern="0" dirty="0">
                <a:latin typeface="+mn-lt"/>
              </a:rPr>
              <a:t>%10</a:t>
            </a:r>
            <a:r>
              <a:rPr lang="tr-TR" sz="2400" kern="0" dirty="0">
                <a:latin typeface="+mn-lt"/>
              </a:rPr>
              <a:t> oranında (yaklaşık 30 milyar USD) </a:t>
            </a:r>
            <a:r>
              <a:rPr lang="tr-TR" sz="2400" kern="0" dirty="0">
                <a:solidFill>
                  <a:schemeClr val="bg1">
                    <a:lumMod val="75000"/>
                  </a:schemeClr>
                </a:solidFill>
                <a:latin typeface="+mn-lt"/>
              </a:rPr>
              <a:t>[2]</a:t>
            </a:r>
          </a:p>
          <a:p>
            <a:pPr marL="1362075" lvl="2" indent="-447675">
              <a:lnSpc>
                <a:spcPct val="80000"/>
              </a:lnSpc>
              <a:spcBef>
                <a:spcPct val="20000"/>
              </a:spcBef>
              <a:buFont typeface="Arial" pitchFamily="34" charset="0"/>
              <a:buChar char="•"/>
              <a:defRPr/>
            </a:pPr>
            <a:r>
              <a:rPr lang="tr-TR" sz="2400" kern="0" dirty="0">
                <a:latin typeface="Arial" charset="0"/>
              </a:rPr>
              <a:t>Sağlık işlemlerinde toplam </a:t>
            </a:r>
            <a:r>
              <a:rPr lang="tr-TR" sz="2400" b="1" kern="0" dirty="0">
                <a:latin typeface="Arial" charset="0"/>
              </a:rPr>
              <a:t>%3</a:t>
            </a:r>
            <a:r>
              <a:rPr lang="tr-TR" sz="2400" kern="0" dirty="0">
                <a:latin typeface="Arial" charset="0"/>
              </a:rPr>
              <a:t> </a:t>
            </a:r>
            <a:r>
              <a:rPr lang="tr-TR" sz="2400" kern="0" dirty="0">
                <a:solidFill>
                  <a:schemeClr val="bg1">
                    <a:lumMod val="75000"/>
                  </a:schemeClr>
                </a:solidFill>
                <a:latin typeface="Arial" charset="0"/>
              </a:rPr>
              <a:t>[3] </a:t>
            </a:r>
            <a:r>
              <a:rPr lang="tr-TR" sz="2400" kern="0" dirty="0">
                <a:latin typeface="Arial" charset="0"/>
              </a:rPr>
              <a:t>ila %10 </a:t>
            </a:r>
            <a:r>
              <a:rPr lang="tr-TR" sz="2400" kern="0" dirty="0">
                <a:solidFill>
                  <a:schemeClr val="bg1">
                    <a:lumMod val="75000"/>
                  </a:schemeClr>
                </a:solidFill>
                <a:latin typeface="Arial" charset="0"/>
              </a:rPr>
              <a:t>[4] </a:t>
            </a:r>
            <a:r>
              <a:rPr lang="tr-TR" sz="2400" kern="0" dirty="0">
                <a:latin typeface="Arial" charset="0"/>
              </a:rPr>
              <a:t>oranında (yaklaşık </a:t>
            </a:r>
            <a:r>
              <a:rPr lang="tr-TR" sz="2400" b="1" kern="0" dirty="0">
                <a:latin typeface="Arial" charset="0"/>
              </a:rPr>
              <a:t>115 milyar USD</a:t>
            </a:r>
            <a:r>
              <a:rPr lang="tr-TR" sz="2400" kern="0" dirty="0">
                <a:latin typeface="Arial" charset="0"/>
              </a:rPr>
              <a:t>)</a:t>
            </a:r>
            <a:endParaRPr lang="tr-TR" sz="2400" kern="0" dirty="0">
              <a:solidFill>
                <a:schemeClr val="bg1">
                  <a:lumMod val="75000"/>
                </a:schemeClr>
              </a:solidFill>
              <a:latin typeface="+mn-lt"/>
            </a:endParaRPr>
          </a:p>
          <a:p>
            <a:pPr marL="904875" lvl="1" indent="-447675">
              <a:lnSpc>
                <a:spcPct val="80000"/>
              </a:lnSpc>
              <a:spcBef>
                <a:spcPct val="20000"/>
              </a:spcBef>
              <a:buFont typeface="Arial" pitchFamily="34" charset="0"/>
              <a:buChar char="•"/>
              <a:defRPr/>
            </a:pPr>
            <a:r>
              <a:rPr lang="tr-TR" sz="2400" kern="0" dirty="0">
                <a:latin typeface="+mn-lt"/>
              </a:rPr>
              <a:t>İngiltere’de</a:t>
            </a:r>
          </a:p>
          <a:p>
            <a:pPr marL="1362075" lvl="2" indent="-447675">
              <a:lnSpc>
                <a:spcPct val="80000"/>
              </a:lnSpc>
              <a:spcBef>
                <a:spcPct val="20000"/>
              </a:spcBef>
              <a:buFont typeface="Arial" pitchFamily="34" charset="0"/>
              <a:buChar char="•"/>
              <a:defRPr/>
            </a:pPr>
            <a:r>
              <a:rPr lang="tr-TR" sz="2400" kern="0" dirty="0">
                <a:latin typeface="+mn-lt"/>
              </a:rPr>
              <a:t>Sigortacılık sahteciliğinin </a:t>
            </a:r>
            <a:r>
              <a:rPr lang="tr-TR" sz="2400" b="1" kern="0" dirty="0">
                <a:latin typeface="+mn-lt"/>
              </a:rPr>
              <a:t>3.8 milyar USD</a:t>
            </a:r>
            <a:r>
              <a:rPr lang="tr-TR" sz="2400" kern="0" dirty="0">
                <a:latin typeface="+mn-lt"/>
              </a:rPr>
              <a:t> </a:t>
            </a:r>
            <a:r>
              <a:rPr lang="tr-TR" sz="2400" kern="0" dirty="0">
                <a:latin typeface="Arial" charset="0"/>
              </a:rPr>
              <a:t>miktarında </a:t>
            </a:r>
            <a:r>
              <a:rPr lang="tr-TR" sz="2400" kern="0" dirty="0">
                <a:solidFill>
                  <a:schemeClr val="bg1">
                    <a:lumMod val="75000"/>
                  </a:schemeClr>
                </a:solidFill>
                <a:latin typeface="Arial" charset="0"/>
              </a:rPr>
              <a:t>[5]</a:t>
            </a:r>
            <a:endParaRPr lang="tr-TR" sz="2400" kern="0" dirty="0">
              <a:latin typeface="+mn-lt"/>
            </a:endParaRPr>
          </a:p>
          <a:p>
            <a:pPr marL="904875" lvl="1" indent="-447675">
              <a:lnSpc>
                <a:spcPct val="80000"/>
              </a:lnSpc>
              <a:spcBef>
                <a:spcPct val="20000"/>
              </a:spcBef>
              <a:buFont typeface="Arial" pitchFamily="34" charset="0"/>
              <a:buChar char="•"/>
              <a:defRPr/>
            </a:pPr>
            <a:r>
              <a:rPr lang="tr-TR" sz="2400" kern="0" dirty="0">
                <a:latin typeface="+mn-lt"/>
              </a:rPr>
              <a:t>Kanada’da;</a:t>
            </a:r>
          </a:p>
          <a:p>
            <a:pPr marL="1362075" lvl="2" indent="-447675">
              <a:lnSpc>
                <a:spcPct val="80000"/>
              </a:lnSpc>
              <a:spcBef>
                <a:spcPct val="20000"/>
              </a:spcBef>
              <a:buFont typeface="Arial" pitchFamily="34" charset="0"/>
              <a:buChar char="•"/>
              <a:defRPr/>
            </a:pPr>
            <a:r>
              <a:rPr lang="tr-TR" sz="2400" kern="0" dirty="0">
                <a:latin typeface="+mn-lt"/>
              </a:rPr>
              <a:t>Kişisel sigortacılık sahteciliklerin </a:t>
            </a:r>
            <a:r>
              <a:rPr lang="tr-TR" sz="2400" b="1" kern="0" dirty="0">
                <a:latin typeface="+mn-lt"/>
              </a:rPr>
              <a:t>500 milyon USD</a:t>
            </a:r>
            <a:r>
              <a:rPr lang="tr-TR" sz="2400" kern="0" dirty="0">
                <a:latin typeface="+mn-lt"/>
              </a:rPr>
              <a:t> miktarında </a:t>
            </a:r>
            <a:r>
              <a:rPr lang="tr-TR" sz="2400" kern="0" dirty="0">
                <a:solidFill>
                  <a:schemeClr val="bg1">
                    <a:lumMod val="75000"/>
                  </a:schemeClr>
                </a:solidFill>
                <a:latin typeface="Arial" charset="0"/>
              </a:rPr>
              <a:t>[6]</a:t>
            </a:r>
            <a:endParaRPr lang="tr-TR" sz="2400" kern="0" dirty="0">
              <a:latin typeface="+mn-lt"/>
            </a:endParaRPr>
          </a:p>
          <a:p>
            <a:pPr marL="447675" lvl="1" indent="-447675">
              <a:lnSpc>
                <a:spcPct val="80000"/>
              </a:lnSpc>
              <a:spcBef>
                <a:spcPct val="20000"/>
              </a:spcBef>
              <a:defRPr/>
            </a:pPr>
            <a:r>
              <a:rPr lang="tr-TR" sz="2400" dirty="0">
                <a:latin typeface="Arial" charset="0"/>
              </a:rPr>
              <a:t>yapıldığı tahmin edilmektedir.</a:t>
            </a:r>
          </a:p>
          <a:p>
            <a:pPr marL="447675" indent="-447675">
              <a:lnSpc>
                <a:spcPct val="80000"/>
              </a:lnSpc>
              <a:spcBef>
                <a:spcPct val="20000"/>
              </a:spcBef>
              <a:buFont typeface="Arial" pitchFamily="34" charset="0"/>
              <a:buChar char="•"/>
              <a:defRPr/>
            </a:pPr>
            <a:endParaRPr lang="tr-TR" sz="2400" kern="0" dirty="0">
              <a:latin typeface="+mn-lt"/>
            </a:endParaRPr>
          </a:p>
          <a:p>
            <a:pPr marL="904875" lvl="1" indent="-447675">
              <a:lnSpc>
                <a:spcPct val="80000"/>
              </a:lnSpc>
              <a:spcBef>
                <a:spcPct val="20000"/>
              </a:spcBef>
              <a:buFont typeface="Arial" pitchFamily="34" charset="0"/>
              <a:buChar char="•"/>
              <a:defRPr/>
            </a:pPr>
            <a:endParaRPr lang="tr-TR" sz="24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left)">
                                      <p:cBhvr>
                                        <p:cTn id="19" dur="500"/>
                                        <p:tgtEl>
                                          <p:spTgt spid="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wipe(left)">
                                      <p:cBhvr>
                                        <p:cTn id="24" dur="500"/>
                                        <p:tgtEl>
                                          <p:spTgt spid="8">
                                            <p:txEl>
                                              <p:pRg st="4" end="4"/>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wipe(left)">
                                      <p:cBhvr>
                                        <p:cTn id="33" dur="500"/>
                                        <p:tgtEl>
                                          <p:spTgt spid="8">
                                            <p:txEl>
                                              <p:pRg st="6" end="6"/>
                                            </p:txEl>
                                          </p:spTgt>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wipe(left)">
                                      <p:cBhvr>
                                        <p:cTn id="37" dur="500"/>
                                        <p:tgtEl>
                                          <p:spTgt spid="8">
                                            <p:txEl>
                                              <p:pRg st="7" end="7"/>
                                            </p:txEl>
                                          </p:spTgt>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Effect transition="in" filter="wipe(left)">
                                      <p:cBhvr>
                                        <p:cTn id="41"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7AA3579B-E12D-405B-80C4-7A531214785D}" type="slidenum">
              <a:rPr lang="tr-TR" sz="1200" b="1" smtClean="0">
                <a:latin typeface="Arial" pitchFamily="34" charset="0"/>
              </a:rPr>
              <a:pPr/>
              <a:t>8</a:t>
            </a:fld>
            <a:endParaRPr lang="tr-TR" sz="12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Literatürdeki Çalışmalar</a:t>
            </a:r>
          </a:p>
        </p:txBody>
      </p:sp>
      <p:sp>
        <p:nvSpPr>
          <p:cNvPr id="11268"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İncelenen Yayınların Başlıcaları</a:t>
            </a:r>
            <a:endParaRPr lang="tr-TR" sz="2400" smtClean="0"/>
          </a:p>
        </p:txBody>
      </p:sp>
      <p:sp>
        <p:nvSpPr>
          <p:cNvPr id="11269"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447675" indent="-447675" algn="just">
              <a:lnSpc>
                <a:spcPct val="150000"/>
              </a:lnSpc>
              <a:spcBef>
                <a:spcPct val="20000"/>
              </a:spcBef>
              <a:buFontTx/>
              <a:buChar char="•"/>
              <a:defRPr/>
            </a:pPr>
            <a:r>
              <a:rPr lang="tr-TR" b="1" dirty="0" err="1">
                <a:latin typeface="Arial" charset="0"/>
              </a:rPr>
              <a:t>Phua</a:t>
            </a:r>
            <a:r>
              <a:rPr lang="tr-TR" b="1" dirty="0">
                <a:latin typeface="Arial" charset="0"/>
              </a:rPr>
              <a:t> </a:t>
            </a:r>
            <a:r>
              <a:rPr lang="tr-TR" b="1" dirty="0" err="1">
                <a:latin typeface="Arial" charset="0"/>
              </a:rPr>
              <a:t>vd</a:t>
            </a:r>
            <a:r>
              <a:rPr lang="tr-TR" b="1" dirty="0">
                <a:latin typeface="Arial" charset="0"/>
              </a:rPr>
              <a:t>. (2005) </a:t>
            </a:r>
            <a:r>
              <a:rPr lang="tr-TR" dirty="0">
                <a:solidFill>
                  <a:schemeClr val="bg1">
                    <a:lumMod val="75000"/>
                  </a:schemeClr>
                </a:solidFill>
                <a:latin typeface="Arial" charset="0"/>
              </a:rPr>
              <a:t>[7,8]</a:t>
            </a:r>
          </a:p>
          <a:p>
            <a:pPr marL="447675" indent="-447675" algn="just">
              <a:lnSpc>
                <a:spcPct val="150000"/>
              </a:lnSpc>
              <a:spcBef>
                <a:spcPct val="20000"/>
              </a:spcBef>
              <a:buFontTx/>
              <a:buChar char="•"/>
              <a:defRPr/>
            </a:pPr>
            <a:r>
              <a:rPr lang="tr-TR" b="1" dirty="0">
                <a:latin typeface="Arial" charset="0"/>
              </a:rPr>
              <a:t>He </a:t>
            </a:r>
            <a:r>
              <a:rPr lang="tr-TR" b="1" dirty="0" err="1">
                <a:latin typeface="Arial" charset="0"/>
              </a:rPr>
              <a:t>vd</a:t>
            </a:r>
            <a:r>
              <a:rPr lang="tr-TR" b="1" dirty="0">
                <a:latin typeface="Arial" charset="0"/>
              </a:rPr>
              <a:t>. (1997) </a:t>
            </a:r>
            <a:r>
              <a:rPr lang="tr-TR" dirty="0">
                <a:solidFill>
                  <a:schemeClr val="bg1">
                    <a:lumMod val="75000"/>
                  </a:schemeClr>
                </a:solidFill>
                <a:latin typeface="Arial" charset="0"/>
              </a:rPr>
              <a:t>[9]</a:t>
            </a:r>
          </a:p>
          <a:p>
            <a:pPr marL="447675" indent="-447675" algn="just">
              <a:lnSpc>
                <a:spcPct val="150000"/>
              </a:lnSpc>
              <a:spcBef>
                <a:spcPct val="20000"/>
              </a:spcBef>
              <a:buFontTx/>
              <a:buChar char="•"/>
              <a:defRPr/>
            </a:pPr>
            <a:r>
              <a:rPr lang="tr-TR" b="1" dirty="0" err="1">
                <a:latin typeface="Arial" charset="0"/>
              </a:rPr>
              <a:t>Major</a:t>
            </a:r>
            <a:r>
              <a:rPr lang="tr-TR" b="1" dirty="0">
                <a:latin typeface="Arial" charset="0"/>
              </a:rPr>
              <a:t> ve </a:t>
            </a:r>
            <a:r>
              <a:rPr lang="tr-TR" b="1" dirty="0" err="1">
                <a:latin typeface="Arial" charset="0"/>
              </a:rPr>
              <a:t>Riedinger</a:t>
            </a:r>
            <a:r>
              <a:rPr lang="tr-TR" b="1" dirty="0">
                <a:latin typeface="Arial" charset="0"/>
              </a:rPr>
              <a:t> (2002) </a:t>
            </a:r>
            <a:r>
              <a:rPr lang="tr-TR" dirty="0">
                <a:solidFill>
                  <a:schemeClr val="bg1">
                    <a:lumMod val="75000"/>
                  </a:schemeClr>
                </a:solidFill>
                <a:latin typeface="Arial" charset="0"/>
              </a:rPr>
              <a:t>[10]</a:t>
            </a:r>
          </a:p>
          <a:p>
            <a:pPr marL="447675" indent="-447675" algn="just">
              <a:lnSpc>
                <a:spcPct val="150000"/>
              </a:lnSpc>
              <a:spcBef>
                <a:spcPct val="20000"/>
              </a:spcBef>
              <a:buFontTx/>
              <a:buChar char="•"/>
              <a:defRPr/>
            </a:pPr>
            <a:r>
              <a:rPr lang="tr-TR" b="1" dirty="0">
                <a:latin typeface="Arial" charset="0"/>
              </a:rPr>
              <a:t>Williams (1999) </a:t>
            </a:r>
            <a:r>
              <a:rPr lang="tr-TR" dirty="0">
                <a:solidFill>
                  <a:schemeClr val="bg1">
                    <a:lumMod val="75000"/>
                  </a:schemeClr>
                </a:solidFill>
                <a:latin typeface="Arial" charset="0"/>
              </a:rPr>
              <a:t>[11]</a:t>
            </a:r>
          </a:p>
          <a:p>
            <a:pPr marL="447675" indent="-447675" algn="just">
              <a:lnSpc>
                <a:spcPct val="150000"/>
              </a:lnSpc>
              <a:spcBef>
                <a:spcPct val="20000"/>
              </a:spcBef>
              <a:buFontTx/>
              <a:buChar char="•"/>
              <a:defRPr/>
            </a:pPr>
            <a:r>
              <a:rPr lang="tr-TR" b="1" dirty="0" err="1">
                <a:latin typeface="Arial" charset="0"/>
              </a:rPr>
              <a:t>Sokol</a:t>
            </a:r>
            <a:r>
              <a:rPr lang="tr-TR" b="1" dirty="0">
                <a:latin typeface="Arial" charset="0"/>
              </a:rPr>
              <a:t> </a:t>
            </a:r>
            <a:r>
              <a:rPr lang="tr-TR" b="1" dirty="0" err="1">
                <a:latin typeface="Arial" charset="0"/>
              </a:rPr>
              <a:t>vd</a:t>
            </a:r>
            <a:r>
              <a:rPr lang="tr-TR" b="1" dirty="0">
                <a:latin typeface="Arial" charset="0"/>
              </a:rPr>
              <a:t>. (2001) </a:t>
            </a:r>
            <a:r>
              <a:rPr lang="tr-TR" dirty="0">
                <a:solidFill>
                  <a:schemeClr val="bg1">
                    <a:lumMod val="75000"/>
                  </a:schemeClr>
                </a:solidFill>
                <a:latin typeface="Arial" charset="0"/>
              </a:rPr>
              <a:t>[12]</a:t>
            </a:r>
          </a:p>
          <a:p>
            <a:pPr marL="447675" indent="-447675" algn="just">
              <a:lnSpc>
                <a:spcPct val="150000"/>
              </a:lnSpc>
              <a:spcBef>
                <a:spcPct val="20000"/>
              </a:spcBef>
              <a:buFontTx/>
              <a:buChar char="•"/>
              <a:defRPr/>
            </a:pPr>
            <a:r>
              <a:rPr lang="tr-TR" b="1" dirty="0" err="1">
                <a:latin typeface="Arial" charset="0"/>
              </a:rPr>
              <a:t>Yang</a:t>
            </a:r>
            <a:r>
              <a:rPr lang="tr-TR" b="1" dirty="0">
                <a:latin typeface="Arial" charset="0"/>
              </a:rPr>
              <a:t> ve </a:t>
            </a:r>
            <a:r>
              <a:rPr lang="tr-TR" b="1" dirty="0" err="1">
                <a:latin typeface="Arial" charset="0"/>
              </a:rPr>
              <a:t>Hwang</a:t>
            </a:r>
            <a:r>
              <a:rPr lang="tr-TR" b="1" dirty="0">
                <a:latin typeface="Arial" charset="0"/>
              </a:rPr>
              <a:t> (2006) </a:t>
            </a:r>
            <a:r>
              <a:rPr lang="tr-TR" dirty="0">
                <a:solidFill>
                  <a:schemeClr val="bg1">
                    <a:lumMod val="75000"/>
                  </a:schemeClr>
                </a:solidFill>
                <a:latin typeface="Arial" charset="0"/>
              </a:rPr>
              <a:t>[13,14]</a:t>
            </a:r>
          </a:p>
          <a:p>
            <a:pPr marL="447675" indent="-447675" algn="just">
              <a:lnSpc>
                <a:spcPct val="150000"/>
              </a:lnSpc>
              <a:spcBef>
                <a:spcPct val="20000"/>
              </a:spcBef>
              <a:buFontTx/>
              <a:buChar char="•"/>
              <a:defRPr/>
            </a:pPr>
            <a:r>
              <a:rPr lang="tr-TR" b="1" dirty="0" err="1">
                <a:latin typeface="Arial" charset="0"/>
              </a:rPr>
              <a:t>Ortega</a:t>
            </a:r>
            <a:r>
              <a:rPr lang="tr-TR" b="1" dirty="0">
                <a:latin typeface="Arial" charset="0"/>
              </a:rPr>
              <a:t> </a:t>
            </a:r>
            <a:r>
              <a:rPr lang="tr-TR" b="1" dirty="0" err="1">
                <a:latin typeface="Arial" charset="0"/>
              </a:rPr>
              <a:t>vd</a:t>
            </a:r>
            <a:r>
              <a:rPr lang="tr-TR" b="1" dirty="0">
                <a:latin typeface="Arial" charset="0"/>
              </a:rPr>
              <a:t>. (2006) </a:t>
            </a:r>
            <a:r>
              <a:rPr lang="tr-TR" dirty="0">
                <a:solidFill>
                  <a:schemeClr val="bg1">
                    <a:lumMod val="75000"/>
                  </a:schemeClr>
                </a:solidFill>
                <a:latin typeface="Arial" charset="0"/>
              </a:rPr>
              <a:t>[15]</a:t>
            </a:r>
          </a:p>
          <a:p>
            <a:pPr marL="447675" indent="-447675" algn="just">
              <a:lnSpc>
                <a:spcPct val="150000"/>
              </a:lnSpc>
              <a:spcBef>
                <a:spcPct val="20000"/>
              </a:spcBef>
              <a:buFontTx/>
              <a:buChar char="•"/>
              <a:defRPr/>
            </a:pPr>
            <a:r>
              <a:rPr lang="tr-TR" b="1" dirty="0" err="1">
                <a:latin typeface="Arial" charset="0"/>
              </a:rPr>
              <a:t>Yamanishi</a:t>
            </a:r>
            <a:r>
              <a:rPr lang="tr-TR" b="1" dirty="0">
                <a:latin typeface="Arial" charset="0"/>
              </a:rPr>
              <a:t> </a:t>
            </a:r>
            <a:r>
              <a:rPr lang="tr-TR" b="1" dirty="0" err="1">
                <a:latin typeface="Arial" charset="0"/>
              </a:rPr>
              <a:t>vd</a:t>
            </a:r>
            <a:r>
              <a:rPr lang="tr-TR" b="1" dirty="0">
                <a:latin typeface="Arial" charset="0"/>
              </a:rPr>
              <a:t>.’</a:t>
            </a:r>
            <a:r>
              <a:rPr lang="tr-TR" b="1" dirty="0" err="1">
                <a:latin typeface="Arial" charset="0"/>
              </a:rPr>
              <a:t>nin</a:t>
            </a:r>
            <a:r>
              <a:rPr lang="tr-TR" b="1" dirty="0">
                <a:latin typeface="Arial" charset="0"/>
              </a:rPr>
              <a:t> (2007) </a:t>
            </a:r>
            <a:r>
              <a:rPr lang="tr-TR" dirty="0">
                <a:solidFill>
                  <a:schemeClr val="bg1">
                    <a:lumMod val="75000"/>
                  </a:schemeClr>
                </a:solidFill>
                <a:latin typeface="Arial" charset="0"/>
              </a:rPr>
              <a:t>[16]</a:t>
            </a:r>
          </a:p>
          <a:p>
            <a:pPr marL="447675" indent="-447675" algn="just">
              <a:lnSpc>
                <a:spcPct val="80000"/>
              </a:lnSpc>
              <a:spcBef>
                <a:spcPct val="20000"/>
              </a:spcBef>
              <a:buFontTx/>
              <a:buChar char="•"/>
              <a:defRPr/>
            </a:pPr>
            <a:endParaRPr lang="tr-TR" dirty="0">
              <a:solidFill>
                <a:schemeClr val="bg1">
                  <a:lumMod val="75000"/>
                </a:schemeClr>
              </a:solidFill>
              <a:latin typeface="Arial" charset="0"/>
            </a:endParaRPr>
          </a:p>
          <a:p>
            <a:pPr marL="447675" indent="-447675" algn="just">
              <a:lnSpc>
                <a:spcPct val="80000"/>
              </a:lnSpc>
              <a:spcBef>
                <a:spcPct val="20000"/>
              </a:spcBef>
              <a:buFontTx/>
              <a:buChar char="•"/>
              <a:defRPr/>
            </a:pPr>
            <a:endParaRPr lang="tr-TR" kern="0" dirty="0">
              <a:latin typeface="+mn-lt"/>
            </a:endParaRPr>
          </a:p>
          <a:p>
            <a:pPr marL="447675" indent="-447675">
              <a:lnSpc>
                <a:spcPct val="80000"/>
              </a:lnSpc>
              <a:spcBef>
                <a:spcPct val="20000"/>
              </a:spcBef>
              <a:buFontTx/>
              <a:buChar char="•"/>
              <a:defRPr/>
            </a:pPr>
            <a:endParaRPr lang="tr-TR" sz="2400" kern="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0B954F2C-F712-42E6-BE85-F677D74AA1DA}" type="slidenum">
              <a:rPr lang="tr-TR" sz="1200" b="1" smtClean="0">
                <a:latin typeface="Arial" pitchFamily="34" charset="0"/>
              </a:rPr>
              <a:pPr/>
              <a:t>9</a:t>
            </a:fld>
            <a:endParaRPr lang="tr-TR" sz="1200" b="1" smtClean="0">
              <a:latin typeface="Arial" pitchFamily="34" charset="0"/>
            </a:endParaRPr>
          </a:p>
        </p:txBody>
      </p:sp>
      <p:sp>
        <p:nvSpPr>
          <p:cNvPr id="103426" name="Rectangle 2"/>
          <p:cNvSpPr>
            <a:spLocks noGrp="1" noChangeArrowheads="1"/>
          </p:cNvSpPr>
          <p:nvPr>
            <p:ph type="title"/>
          </p:nvPr>
        </p:nvSpPr>
        <p:spPr/>
        <p:txBody>
          <a:bodyPr/>
          <a:lstStyle/>
          <a:p>
            <a:pPr eaLnBrk="1" hangingPunct="1">
              <a:defRPr/>
            </a:pPr>
            <a:r>
              <a:rPr lang="tr-TR" sz="2400" dirty="0" smtClean="0">
                <a:solidFill>
                  <a:schemeClr val="accent3"/>
                </a:solidFill>
              </a:rPr>
              <a:t>Literatürdeki Çalışmaların Değerlendirilmesi</a:t>
            </a:r>
          </a:p>
        </p:txBody>
      </p:sp>
      <p:sp>
        <p:nvSpPr>
          <p:cNvPr id="12292" name="Rectangle 4"/>
          <p:cNvSpPr>
            <a:spLocks noGrp="1" noChangeArrowheads="1"/>
          </p:cNvSpPr>
          <p:nvPr>
            <p:ph type="body" sz="half" idx="1"/>
          </p:nvPr>
        </p:nvSpPr>
        <p:spPr>
          <a:xfrm>
            <a:off x="152400" y="1066800"/>
            <a:ext cx="8610600" cy="533400"/>
          </a:xfrm>
        </p:spPr>
        <p:txBody>
          <a:bodyPr/>
          <a:lstStyle/>
          <a:p>
            <a:pPr marL="447675" indent="-447675" eaLnBrk="1" hangingPunct="1">
              <a:lnSpc>
                <a:spcPct val="80000"/>
              </a:lnSpc>
              <a:buFontTx/>
              <a:buNone/>
            </a:pPr>
            <a:r>
              <a:rPr lang="tr-TR" sz="2400" b="1" smtClean="0"/>
              <a:t>Yetersiz veya eksik görülen yönler</a:t>
            </a:r>
            <a:endParaRPr lang="tr-TR" sz="2400" smtClean="0"/>
          </a:p>
        </p:txBody>
      </p:sp>
      <p:sp>
        <p:nvSpPr>
          <p:cNvPr id="12293" name="Rectangle 7"/>
          <p:cNvSpPr>
            <a:spLocks noChangeArrowheads="1"/>
          </p:cNvSpPr>
          <p:nvPr/>
        </p:nvSpPr>
        <p:spPr bwMode="auto">
          <a:xfrm>
            <a:off x="304800" y="4724400"/>
            <a:ext cx="4419600" cy="1143000"/>
          </a:xfrm>
          <a:prstGeom prst="rect">
            <a:avLst/>
          </a:prstGeom>
          <a:noFill/>
          <a:ln w="9525">
            <a:noFill/>
            <a:miter lim="800000"/>
            <a:headEnd/>
            <a:tailEnd/>
          </a:ln>
        </p:spPr>
        <p:txBody>
          <a:bodyPr/>
          <a:lstStyle/>
          <a:p>
            <a:pPr marL="447675" indent="-447675">
              <a:lnSpc>
                <a:spcPct val="80000"/>
              </a:lnSpc>
              <a:spcBef>
                <a:spcPct val="20000"/>
              </a:spcBef>
              <a:buFontTx/>
              <a:buChar char="•"/>
            </a:pPr>
            <a:endParaRPr lang="en-US" sz="2800"/>
          </a:p>
        </p:txBody>
      </p:sp>
      <p:sp>
        <p:nvSpPr>
          <p:cNvPr id="8" name="Rectangle 4"/>
          <p:cNvSpPr txBox="1">
            <a:spLocks noChangeArrowheads="1"/>
          </p:cNvSpPr>
          <p:nvPr/>
        </p:nvSpPr>
        <p:spPr bwMode="auto">
          <a:xfrm>
            <a:off x="152400" y="1600200"/>
            <a:ext cx="8610600" cy="4648200"/>
          </a:xfrm>
          <a:prstGeom prst="rect">
            <a:avLst/>
          </a:prstGeom>
          <a:noFill/>
          <a:ln w="9525">
            <a:noFill/>
            <a:miter lim="800000"/>
            <a:headEnd/>
            <a:tailEnd/>
          </a:ln>
          <a:effectLst/>
        </p:spPr>
        <p:txBody>
          <a:bodyPr/>
          <a:lstStyle/>
          <a:p>
            <a:pPr marL="447675" indent="-447675">
              <a:spcBef>
                <a:spcPct val="20000"/>
              </a:spcBef>
              <a:buFontTx/>
              <a:buChar char="•"/>
              <a:defRPr/>
            </a:pPr>
            <a:r>
              <a:rPr lang="tr-TR" sz="2000" b="1" dirty="0">
                <a:latin typeface="Arial" charset="0"/>
              </a:rPr>
              <a:t>Çalışma zamanları </a:t>
            </a:r>
            <a:r>
              <a:rPr lang="tr-TR" sz="2000" dirty="0">
                <a:latin typeface="Arial" charset="0"/>
              </a:rPr>
              <a:t>oldukça yüksektir</a:t>
            </a:r>
          </a:p>
          <a:p>
            <a:pPr marL="447675" indent="-447675">
              <a:spcBef>
                <a:spcPct val="20000"/>
              </a:spcBef>
              <a:buFontTx/>
              <a:buChar char="•"/>
              <a:defRPr/>
            </a:pPr>
            <a:r>
              <a:rPr lang="tr-TR" sz="2000" dirty="0">
                <a:latin typeface="Arial" charset="0"/>
              </a:rPr>
              <a:t>Genellikle </a:t>
            </a:r>
            <a:r>
              <a:rPr lang="tr-TR" sz="2000" b="1" dirty="0">
                <a:latin typeface="Arial" charset="0"/>
              </a:rPr>
              <a:t>proaktif değil, reaktif </a:t>
            </a:r>
            <a:r>
              <a:rPr lang="tr-TR" sz="2000" dirty="0">
                <a:latin typeface="Arial" charset="0"/>
              </a:rPr>
              <a:t>olarak tespit yapılabilmektedir</a:t>
            </a:r>
          </a:p>
          <a:p>
            <a:pPr marL="447675" indent="-447675">
              <a:spcBef>
                <a:spcPct val="20000"/>
              </a:spcBef>
              <a:buFontTx/>
              <a:buChar char="•"/>
              <a:defRPr/>
            </a:pPr>
            <a:r>
              <a:rPr lang="tr-TR" sz="2000" dirty="0">
                <a:latin typeface="Arial" charset="0"/>
              </a:rPr>
              <a:t>Aktör temelli olan yaklaşımlarda, süreçteki </a:t>
            </a:r>
            <a:r>
              <a:rPr lang="tr-TR" sz="2000" b="1" dirty="0">
                <a:latin typeface="Arial" charset="0"/>
              </a:rPr>
              <a:t>tüm aktörler değil, sadece bir veya birkaçı </a:t>
            </a:r>
            <a:r>
              <a:rPr lang="tr-TR" sz="2000" dirty="0">
                <a:latin typeface="Arial" charset="0"/>
              </a:rPr>
              <a:t>dikkate alınmaktadır</a:t>
            </a:r>
          </a:p>
          <a:p>
            <a:pPr marL="447675" indent="-447675">
              <a:spcBef>
                <a:spcPct val="20000"/>
              </a:spcBef>
              <a:buFontTx/>
              <a:buChar char="•"/>
              <a:defRPr/>
            </a:pPr>
            <a:r>
              <a:rPr lang="tr-TR" sz="2000" dirty="0">
                <a:latin typeface="Arial" charset="0"/>
              </a:rPr>
              <a:t>Genellikle </a:t>
            </a:r>
            <a:r>
              <a:rPr lang="tr-TR" sz="2000" b="1" dirty="0">
                <a:latin typeface="Arial" charset="0"/>
              </a:rPr>
              <a:t>sağlık alanının tamamı değil, sadece belirli bir alanı </a:t>
            </a:r>
            <a:r>
              <a:rPr lang="tr-TR" sz="2000" dirty="0">
                <a:latin typeface="Arial" charset="0"/>
              </a:rPr>
              <a:t>ele alınmaktadır</a:t>
            </a:r>
          </a:p>
          <a:p>
            <a:pPr marL="447675" indent="-447675">
              <a:spcBef>
                <a:spcPct val="20000"/>
              </a:spcBef>
              <a:buFontTx/>
              <a:buChar char="•"/>
              <a:defRPr/>
            </a:pPr>
            <a:r>
              <a:rPr lang="tr-TR" sz="2000" b="1" dirty="0">
                <a:latin typeface="Arial" charset="0"/>
              </a:rPr>
              <a:t>Tek bir suistimal tipinden/anomaliden bahsedilmekte</a:t>
            </a:r>
            <a:r>
              <a:rPr lang="tr-TR" sz="2000" dirty="0">
                <a:latin typeface="Arial" charset="0"/>
              </a:rPr>
              <a:t>, farklı aktörlerin farklı şekilde oluşturduğu suistimal tipleri için esnek bir yapıdan bahsedilmemektedir</a:t>
            </a:r>
          </a:p>
          <a:p>
            <a:pPr marL="447675" indent="-447675">
              <a:spcBef>
                <a:spcPct val="20000"/>
              </a:spcBef>
              <a:buFontTx/>
              <a:buChar char="•"/>
              <a:defRPr/>
            </a:pPr>
            <a:r>
              <a:rPr lang="tr-TR" sz="2000" b="1" dirty="0">
                <a:latin typeface="Arial" charset="0"/>
              </a:rPr>
              <a:t>Aktörler arasındaki ilişki ayrıca incelenmemiş</a:t>
            </a:r>
            <a:r>
              <a:rPr lang="tr-TR" sz="2000" dirty="0">
                <a:latin typeface="Arial" charset="0"/>
              </a:rPr>
              <a:t>, suistimal için bir araya gelmiş olabilecek şebekelerin tespitine dair bir çalışma yapılmamıştır</a:t>
            </a:r>
          </a:p>
          <a:p>
            <a:pPr marL="447675" indent="-447675">
              <a:spcBef>
                <a:spcPct val="20000"/>
              </a:spcBef>
              <a:buFontTx/>
              <a:buChar char="•"/>
              <a:defRPr/>
            </a:pPr>
            <a:r>
              <a:rPr lang="tr-TR" sz="2000" b="1" dirty="0">
                <a:latin typeface="Arial" charset="0"/>
              </a:rPr>
              <a:t>Başarılı olup olmadıklarına dair verilen bilgiler yetersizdir</a:t>
            </a:r>
          </a:p>
          <a:p>
            <a:pPr marL="904875" lvl="1" indent="-447675">
              <a:lnSpc>
                <a:spcPct val="80000"/>
              </a:lnSpc>
              <a:spcBef>
                <a:spcPct val="20000"/>
              </a:spcBef>
              <a:buFontTx/>
              <a:buChar char="•"/>
              <a:defRPr/>
            </a:pPr>
            <a:endParaRPr lang="tr-TR" sz="2400" kern="0" dirty="0">
              <a:latin typeface="+mn-lt"/>
            </a:endParaRPr>
          </a:p>
          <a:p>
            <a:pPr marL="447675" indent="-447675">
              <a:lnSpc>
                <a:spcPct val="80000"/>
              </a:lnSpc>
              <a:spcBef>
                <a:spcPct val="20000"/>
              </a:spcBef>
              <a:defRPr/>
            </a:pPr>
            <a:endParaRPr lang="tr-TR" sz="2400" kern="0" dirty="0">
              <a:latin typeface="+mn-lt"/>
            </a:endParaRPr>
          </a:p>
          <a:p>
            <a:pPr marL="447675" indent="-447675">
              <a:lnSpc>
                <a:spcPct val="80000"/>
              </a:lnSpc>
              <a:spcBef>
                <a:spcPct val="20000"/>
              </a:spcBef>
              <a:buFontTx/>
              <a:buChar char="•"/>
              <a:defRPr/>
            </a:pPr>
            <a:endParaRPr lang="tr-TR" sz="2400"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3546</TotalTime>
  <Words>1598</Words>
  <Application>Microsoft Office PowerPoint</Application>
  <PresentationFormat>On-screen Show (4:3)</PresentationFormat>
  <Paragraphs>305</Paragraphs>
  <Slides>20</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Batang</vt:lpstr>
      <vt:lpstr>Tahoma</vt:lpstr>
      <vt:lpstr>Symbol</vt:lpstr>
      <vt:lpstr>Default Design</vt:lpstr>
      <vt:lpstr>Photo Editor Photo</vt:lpstr>
      <vt:lpstr>Sağlık Sigortası Geri Ödemelerinde Kuraldışı Davranış Tespiti  </vt:lpstr>
      <vt:lpstr>İçerik</vt:lpstr>
      <vt:lpstr>Problemin tanımı</vt:lpstr>
      <vt:lpstr>Problemin tanımı</vt:lpstr>
      <vt:lpstr>Problemin tanımı</vt:lpstr>
      <vt:lpstr>Problemin tanımı</vt:lpstr>
      <vt:lpstr>Problemin tanımı</vt:lpstr>
      <vt:lpstr>Literatürdeki Çalışmalar</vt:lpstr>
      <vt:lpstr>Literatürdeki Çalışmaların Değerlendirilmesi</vt:lpstr>
      <vt:lpstr>Önerilen Model: Aktör, Metâ ve Ağ Odaklı Proaktif Model</vt:lpstr>
      <vt:lpstr>Önerilen Model: Aktör, Metâ ve Ağ Odaklı Proaktif Model</vt:lpstr>
      <vt:lpstr>Önerilen Model: Aktör, Metâ ve Ağ Odaklı Proaktif Model</vt:lpstr>
      <vt:lpstr>Önerilen Model: Aktör, Metâ ve Ağ Odaklı Proaktif Model</vt:lpstr>
      <vt:lpstr>Önerilen Model: Aktör, Metâ ve Ağ Odaklı Proaktif Model</vt:lpstr>
      <vt:lpstr>Önerilen Model: Aktör, Metâ ve Ağ Odaklı Proaktif Model</vt:lpstr>
      <vt:lpstr>Önerilen Model: Aktör, Metâ ve Ağ Odaklı Proaktif Model</vt:lpstr>
      <vt:lpstr>İlgili Çalışma Alanları</vt:lpstr>
      <vt:lpstr>Kaynaklar</vt:lpstr>
      <vt:lpstr>Kaynaklar</vt:lpstr>
      <vt:lpstr>Slide 20</vt:lpstr>
    </vt:vector>
  </TitlesOfParts>
  <Company>gyte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GYTE Sunum Formati</dc:title>
  <dc:creator>ilker köse</dc:creator>
  <cp:lastModifiedBy>elifozdemir</cp:lastModifiedBy>
  <cp:revision>713</cp:revision>
  <dcterms:created xsi:type="dcterms:W3CDTF">2007-08-26T20:02:13Z</dcterms:created>
  <dcterms:modified xsi:type="dcterms:W3CDTF">2010-07-19T19:25:17Z</dcterms:modified>
</cp:coreProperties>
</file>