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32b2f4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32b2f4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699a07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699a07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699a0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699a0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2b2f4f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32b2f4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2b2f4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32b2f4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32b2f4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32b2f4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32b2f4f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32b2f4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32b2f4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32b2f4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32b2f4f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32b2f4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32b2f4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32b2f4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699a07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699a07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32b2f4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632b2f4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32b2f4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32b2f4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2b2f4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32b2f4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32b2f4f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32b2f4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699a0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699a0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32b2f4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32b2f4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32b2f4f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32b2f4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2b2f4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32b2f4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32b2f4f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32b2f4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www.reddit.com/prefs/ap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52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Reddit Sentimental Analysis using Text Mining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918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</a:t>
            </a:r>
            <a:r>
              <a:rPr lang="en">
                <a:solidFill>
                  <a:schemeClr val="lt1"/>
                </a:solidFill>
              </a:rPr>
              <a:t>Yasaswi Sai Niharika Avula(avula1y),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Charan Sai Guntupalli(guntu1c),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Lakshmi Sudha Aluru(aluru1l)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41" y="1836050"/>
            <a:ext cx="3787725" cy="21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04850" y="127050"/>
            <a:ext cx="864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using subreddit('popular') getting the comments for popular posts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Ex: subreddit = reddit.subreddit('popular')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9" y="1106150"/>
            <a:ext cx="4439248" cy="33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00" y="1561325"/>
            <a:ext cx="3989775" cy="241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610800" y="1735925"/>
            <a:ext cx="246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Consider One of the Trending posts that we’ve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retrieved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the submission id of.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475" y="735863"/>
            <a:ext cx="6195626" cy="38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171475" y="428625"/>
            <a:ext cx="63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Use submission Id: qybyfl of the post to get the comments under it.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225"/>
            <a:ext cx="5749451" cy="35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51" y="1286938"/>
            <a:ext cx="2937348" cy="293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Preprocess the comments or Cleaning the comments</a:t>
            </a:r>
            <a:endParaRPr sz="4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0" y="0"/>
            <a:ext cx="65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51250" y="400200"/>
            <a:ext cx="86415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Defining a submission object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Post1 = reddit.submission(id='qybyfl')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Store all the comments from the post in a list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Turning the comments into list instead of a single string - to navigate easily.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join all the strings separated by a comma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string_uncleaned = ' , '.join(List1)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all the emojis                    =   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Tokenize and clean the strings- breaks the raw text into words, sentences called tokens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</a:t>
            </a: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i wonder how long that statue will last? = [i], [wonder], [how], [long], [that], [statue], [will], [last]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75" y="3142950"/>
            <a:ext cx="599544" cy="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950" y="3156488"/>
            <a:ext cx="3905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18300" y="141275"/>
            <a:ext cx="8507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Convertings all the strings in to lower case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“Stem” = “stem”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Removing all the stopwords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</a:t>
            </a:r>
            <a:r>
              <a:rPr lang="en" sz="1600"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02124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“a”, “the”, “is”, “are” and etc are common stopwords in english are removed as they are very little useful information.</a:t>
            </a:r>
            <a:endParaRPr sz="1600">
              <a:solidFill>
                <a:srgbClr val="202124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Normalizing the words using lemmatization- It is helpful in reducing the no.of unique tokens present in the text, removing the variations in a text.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                                                   =  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Normalizing the words using stemming- reducing a word to its word stem 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                   =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After Cleaning and Preprocessing the comments on the reddit post(with id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‘qybyfl’)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25" y="2462200"/>
            <a:ext cx="23145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525" y="2476488"/>
            <a:ext cx="22002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25" y="3422975"/>
            <a:ext cx="4067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000" y="3422975"/>
            <a:ext cx="37623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300" y="4020275"/>
            <a:ext cx="5902406" cy="9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Apply a Sentimental Analyzer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38775" y="292525"/>
            <a:ext cx="8275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Finding the polarity of words. </a:t>
            </a:r>
            <a:r>
              <a:rPr lang="en" sz="1600">
                <a:solidFill>
                  <a:srgbClr val="202124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analyze a body of text for understanding the opinion expressed by it. Either positive or negitive.(we can perform this by nltk.sentiment.vader importing from SentimentIntensityAnalyzer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Adding a label to each word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Where compound score is a normalized single unidimensional measure of sentiment for a given sentence.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Typical threshold values, ›= +0.05 (Positive) / «= -0.05 (Negative) / 0.05 ~ -0.05 (NeutraL)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75" y="1245450"/>
            <a:ext cx="26479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63" y="4174800"/>
            <a:ext cx="28670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Representation of Sentimental Results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50" y="425200"/>
            <a:ext cx="19145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488850" y="425200"/>
            <a:ext cx="3691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Label count for each word(df.label.value_counts())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 graph with positive , neutral and positive 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Remove neutral words and display it(df.loc[df['label'] != 0])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050" y="1466661"/>
            <a:ext cx="1687350" cy="155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062" y="3369325"/>
            <a:ext cx="1687350" cy="15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89400" y="1264450"/>
            <a:ext cx="192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Data Scraping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altime reddit post’s subreddits/comments are collected into a list using Data scraping.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64700" y="1264450"/>
            <a:ext cx="218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Data Size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total of 432 sentences or subreddits are collected from a selected reddit post.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04350" y="1264450"/>
            <a:ext cx="2143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Libraries used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praw,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emoji,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pandas,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nltk, nltk.sentiment.vader(vader_lexicon)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en_core_web_sm, spacy,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WordClould,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matplotlib,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Seaborn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plotly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3575" y="375050"/>
            <a:ext cx="72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Data Description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50" y="1212000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88" y="1212000"/>
            <a:ext cx="537521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6475" y="1158425"/>
            <a:ext cx="537500" cy="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665550" y="255950"/>
            <a:ext cx="403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Frequency distribution of the 20 most common positive words: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Ex: positive_words = list(df.loc[df['label'] == 1].words)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positive_frequency = FreqDist(positive_words)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pos_freq = positive_frequency.most_common(20)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Frequency distribution of the 20 most common negative words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00" y="429900"/>
            <a:ext cx="1562100" cy="32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025" y="429900"/>
            <a:ext cx="1438275" cy="3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Visualization using Word Clouds</a:t>
            </a:r>
            <a:endParaRPr sz="4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475350" y="292525"/>
            <a:ext cx="8093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to a List of strings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join all the strings separated by a comma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Pos_words = [str(p) for p in pos_freq]    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Pos_words_string = ','.join(Pos_words)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Create and generate a word cloud image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Display the generated image for Positive words and Negative words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75" y="2571750"/>
            <a:ext cx="3257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00" y="2619375"/>
            <a:ext cx="3219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310850"/>
            <a:ext cx="4875975" cy="21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800" y="2748525"/>
            <a:ext cx="4938486" cy="21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5521350" y="438775"/>
            <a:ext cx="2547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Bar chart of the 20 most common positive words by count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658175" y="2998325"/>
            <a:ext cx="229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Bar chart of the 20 most common Negative words by count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212" name="Google Shape;212;p36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213" name="Google Shape;213;p36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You…!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526350"/>
            <a:ext cx="8261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flow: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Create an application for getting client ID and client secret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Create a Reddit connection with our client ID and client secret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Obtain Comments From A Reddit Post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Preprocess the comments or Cleaning the comments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Apply a Sentimental Analyzer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Representation of Sentimental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Visualization using Word Clouds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an application for getting client ID and client secret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50" y="1031050"/>
            <a:ext cx="6769900" cy="3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187050" y="345275"/>
            <a:ext cx="67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creating an application goto </a:t>
            </a:r>
            <a:r>
              <a:rPr lang="en" sz="1600" u="sng">
                <a:solidFill>
                  <a:schemeClr val="accent5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https://www.reddit.com/prefs/apps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" y="842963"/>
            <a:ext cx="74961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74000" y="4336875"/>
            <a:ext cx="728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Reddit’s API uses OAuth2, a Reddit connection must be established with a client ID and client secret.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84725" y="4336875"/>
            <a:ext cx="38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74000" y="129550"/>
            <a:ext cx="7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the application is created,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a Reddit connection with our client ID and client secret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02400" y="1328525"/>
            <a:ext cx="9056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stablishing a Reddit connection with our client ID and client secret.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hen assigns it to a dataframe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-178" l="0" r="0" t="-18854"/>
          <a:stretch/>
        </p:blipFill>
        <p:spPr>
          <a:xfrm>
            <a:off x="638225" y="1877000"/>
            <a:ext cx="7867550" cy="16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Obtaining Comments From A Reddit Post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