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1AADDD-00F4-46EC-9EBE-95640981046C}">
          <p14:sldIdLst>
            <p14:sldId id="256"/>
          </p14:sldIdLst>
        </p14:section>
        <p14:section name="Untitled Section" id="{04FA4D60-F33F-4BD3-AE63-8321A36E235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772A9A"/>
    <a:srgbClr val="4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A51639-B2D6-4652-B8C3-1B4C224A7BAF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4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2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6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6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7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6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5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2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3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1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8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6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2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C48EC7-AF6A-48D3-8284-14BACBEBDD84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2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rgbClr val="002060"/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8735" y="1746440"/>
            <a:ext cx="7222993" cy="1645152"/>
          </a:xfrm>
        </p:spPr>
        <p:txBody>
          <a:bodyPr>
            <a:normAutofit/>
          </a:bodyPr>
          <a:lstStyle/>
          <a:p>
            <a:r>
              <a:rPr lang="en-US" b="1" spc="-150" dirty="0" smtClean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Classification</a:t>
            </a:r>
            <a:r>
              <a:rPr lang="en-US" b="1" i="1" spc="-150" dirty="0" smtClean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spc="-150" dirty="0" smtClean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of compute</a:t>
            </a:r>
            <a:r>
              <a:rPr lang="en-US" b="1" spc="-1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rs</a:t>
            </a:r>
            <a:endParaRPr lang="en-IN" b="1" spc="-1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735" y="3532909"/>
            <a:ext cx="6815669" cy="1753061"/>
          </a:xfrm>
        </p:spPr>
        <p:txBody>
          <a:bodyPr/>
          <a:lstStyle/>
          <a:p>
            <a:r>
              <a:rPr lang="en-US" dirty="0" smtClean="0"/>
              <a:t>Based on physical size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827852"/>
      </p:ext>
    </p:extLst>
  </p:cSld>
  <p:clrMapOvr>
    <a:masterClrMapping/>
  </p:clrMapOvr>
  <p:transition spd="slow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APPLICATIONS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Training and Learning institutions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Small business enterprises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Communication centers as terminals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8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14:flash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following are the various types of microcomputers in operation today arranged in descending order according to size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Desktop Computer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Notebook or Laptop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Personal Digital Assistant ( PDA)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653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 advTm="1000">
        <p15:prstTrans prst="fallOver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anose="02050806060905020404" pitchFamily="18" charset="0"/>
              </a:rPr>
              <a:t>APPLICATION AREA OF COMPUTERS 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4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Bernard MT Condensed" panose="020508060609050204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6753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crush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13658"/>
            <a:ext cx="9601196" cy="1072341"/>
          </a:xfrm>
        </p:spPr>
        <p:txBody>
          <a:bodyPr/>
          <a:lstStyle/>
          <a:p>
            <a:r>
              <a:rPr lang="en-US" dirty="0" smtClean="0"/>
              <a:t>1.EDUCATION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are widely used in teaching and learning process. Learning and teaching using computers is referred to as Computer Aided Learning (CAL) and Computer Aided Teaching (CAT).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analyze academic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9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2.COMMUNICATION INDUSTRY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integration of computers and telecommunication facilities has made the transaction and reception of messages very fast and efficient.</a:t>
            </a:r>
          </a:p>
          <a:p>
            <a:r>
              <a:rPr lang="en-US" dirty="0" smtClean="0"/>
              <a:t>They are used in telephone exchanges to switch incoming and outgoing calls.</a:t>
            </a:r>
          </a:p>
          <a:p>
            <a:r>
              <a:rPr lang="en-US" dirty="0" smtClean="0"/>
              <a:t>For sending and receiving electronic messages.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., fax and emails, if connected to computer network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56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0">
        <p15:prstTrans prst="fallOve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3.TRANSPORT INDUSTRY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traffic control </a:t>
            </a:r>
          </a:p>
          <a:p>
            <a:r>
              <a:rPr lang="en-US" dirty="0" smtClean="0"/>
              <a:t>Railway corporation to coordinate the movement of their goods and wagons</a:t>
            </a:r>
          </a:p>
          <a:p>
            <a:r>
              <a:rPr lang="en-US" dirty="0" smtClean="0"/>
              <a:t>To control the movement of aircrafts , take off and landing through the use of radar equipment .</a:t>
            </a:r>
          </a:p>
          <a:p>
            <a:r>
              <a:rPr lang="en-US" dirty="0" smtClean="0"/>
              <a:t>Making reservations </a:t>
            </a:r>
          </a:p>
          <a:p>
            <a:r>
              <a:rPr lang="en-US" dirty="0" smtClean="0"/>
              <a:t>Storing flight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6953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5" y="1322954"/>
            <a:ext cx="9601196" cy="1303867"/>
          </a:xfrm>
        </p:spPr>
        <p:txBody>
          <a:bodyPr/>
          <a:lstStyle/>
          <a:p>
            <a:r>
              <a:rPr lang="en-US" dirty="0" smtClean="0"/>
              <a:t>4. LIBRARY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the library </a:t>
            </a:r>
            <a:r>
              <a:rPr lang="en-US" dirty="0" err="1" smtClean="0"/>
              <a:t>prsonel</a:t>
            </a:r>
            <a:r>
              <a:rPr lang="en-US" dirty="0" smtClean="0"/>
              <a:t> to easily access</a:t>
            </a:r>
          </a:p>
          <a:p>
            <a:r>
              <a:rPr lang="en-US" dirty="0" smtClean="0"/>
              <a:t>To search for book titles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8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5.DOMESTIC AND ENTERTAINMENT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are used at homes</a:t>
            </a:r>
          </a:p>
          <a:p>
            <a:r>
              <a:rPr lang="en-US" dirty="0" smtClean="0"/>
              <a:t>For watching movies </a:t>
            </a:r>
          </a:p>
          <a:p>
            <a:r>
              <a:rPr lang="en-US" dirty="0" smtClean="0"/>
              <a:t>Playing music </a:t>
            </a:r>
          </a:p>
          <a:p>
            <a:r>
              <a:rPr lang="en-US" dirty="0" smtClean="0"/>
              <a:t>Playing games </a:t>
            </a:r>
          </a:p>
          <a:p>
            <a:r>
              <a:rPr lang="en-US" dirty="0" smtClean="0"/>
              <a:t>For storing personal Information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6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6.MULTIMEDIA APPLICATION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prepare business presentation</a:t>
            </a:r>
          </a:p>
          <a:p>
            <a:r>
              <a:rPr lang="en-US" dirty="0" smtClean="0"/>
              <a:t>In entertainment , computers are used to add stereo sound and digital video clips which make games more realistic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65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7.DEFENCE ACADEMY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Missile control</a:t>
            </a:r>
          </a:p>
          <a:p>
            <a:r>
              <a:rPr lang="en-US" dirty="0" smtClean="0"/>
              <a:t>Military communication</a:t>
            </a:r>
          </a:p>
          <a:p>
            <a:r>
              <a:rPr lang="en-US" dirty="0" err="1" smtClean="0"/>
              <a:t>Militiary</a:t>
            </a:r>
            <a:r>
              <a:rPr lang="en-US" dirty="0" smtClean="0"/>
              <a:t> operation and planning </a:t>
            </a:r>
          </a:p>
          <a:p>
            <a:r>
              <a:rPr lang="en-US" dirty="0" smtClean="0"/>
              <a:t>Smart weapons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87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831850" y="1479550"/>
            <a:ext cx="11360150" cy="3498850"/>
          </a:xfrm>
        </p:spPr>
        <p:txBody>
          <a:bodyPr>
            <a:normAutofit/>
          </a:bodyPr>
          <a:lstStyle/>
          <a:p>
            <a:r>
              <a:rPr lang="en-US" dirty="0" smtClean="0"/>
              <a:t>Computers can be  classified into FOUR types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Super computers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 Main frame </a:t>
            </a:r>
            <a:r>
              <a:rPr lang="en-US" dirty="0" smtClean="0">
                <a:solidFill>
                  <a:srgbClr val="002060"/>
                </a:solidFill>
              </a:rPr>
              <a:t>computers 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 Mini computers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Micro computers 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1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3807229" y="1795549"/>
            <a:ext cx="4713317" cy="1280159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Imprint MT Shadow" panose="04020605060303030202" pitchFamily="82" charset="0"/>
              </a:rPr>
              <a:t>THE END</a:t>
            </a:r>
            <a:endParaRPr lang="en-IN" sz="6600" b="1" dirty="0">
              <a:latin typeface="Imprint MT Shadow" panose="040206050603030302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65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2000">
        <p15:prstTrans prst="airplane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30" y="1582808"/>
            <a:ext cx="9601196" cy="6865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COMPUTERS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2379"/>
            <a:ext cx="9677399" cy="445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SUPER COMPUTERS are the fastest, largest, most expensive and also the most powerful computer available in the market.</a:t>
            </a:r>
          </a:p>
          <a:p>
            <a:pPr marL="0" indent="0">
              <a:buNone/>
            </a:pPr>
            <a:r>
              <a:rPr lang="en-US" sz="2000" dirty="0" smtClean="0"/>
              <a:t>CHARECTERSTICS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Fastest 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Largest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Most expensive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Huge processing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Very heavy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Generate a lot of </a:t>
            </a:r>
            <a:r>
              <a:rPr lang="en-US" sz="2000" dirty="0" smtClean="0"/>
              <a:t>heat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254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480404"/>
                </a:solidFill>
              </a:rPr>
              <a:t>APPLICATIONS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Scientific Research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Defence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and weapon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Nuclear Energy Research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Weather Forecasting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Petroleum Research 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EXAMPLES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CRAYT3D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NEC-500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CDC 6600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ABC(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Atansoff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berry computer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ENIAC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8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1000">
        <p:cover/>
      </p:transition>
    </mc:Choice>
    <mc:Fallback>
      <p:transition spd="slow" advClick="0" advTm="1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1238596"/>
            <a:ext cx="9601196" cy="831272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MAINFRAME COM</a:t>
            </a:r>
            <a:r>
              <a:rPr lang="en-US" dirty="0" smtClean="0"/>
              <a:t>PUTERS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2565244"/>
            <a:ext cx="9702337" cy="3677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MAINFRAME COMPUTERS </a:t>
            </a:r>
            <a:r>
              <a:rPr lang="en-US" dirty="0" smtClean="0"/>
              <a:t>are less powerful and less expensive than super computers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CHARECTERSTICS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Have a large storage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Large in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Multi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Multi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Supports a variety of peripherals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8162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 advClick="0" advTm="1000">
        <p15:prstTrans prst="drape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Communication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Banks and hospitals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Airline Reservation 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Government Departments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EXAMPLES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IBM360,4381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ICL 39Series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CDC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cuber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BINAC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UNIVAC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 advTm="1000">
        <p15:prstTrans prst="prestige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7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7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2" y="1496291"/>
            <a:ext cx="9601196" cy="5403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COMPUTERS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9080" y="2515368"/>
            <a:ext cx="9601196" cy="36360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MINI </a:t>
            </a:r>
            <a:r>
              <a:rPr lang="en-US" dirty="0"/>
              <a:t>COMPUTERS are physically smaller than a main frame </a:t>
            </a:r>
            <a:r>
              <a:rPr lang="en-US" dirty="0" smtClean="0"/>
              <a:t>computers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CHARACTERSTICS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Multi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</a:rPr>
              <a:t>Cheaper than MAIN FRAME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</a:rPr>
              <a:t>Less powerful than the MAINFRAMES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</a:rPr>
              <a:t>Having less memory than the MAINFRAMES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</a:rPr>
              <a:t>MINI COMPUTERS are slow compared to MAIN FRAME COMPUTERS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944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 advTm="1000">
        <p15:prstTrans prst="pageCurlDouble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used in research institutions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 in scientific laboratories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Engineering plants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Automatic processing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6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 advTm="1000">
        <p15:prstTrans prst="peelOff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COMPUTERS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MICRO COMPUTERS are the PC`s mostly found in homes, schools and many small offices. They are called personal computer`s.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CHARECTERSTICS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Small </a:t>
            </a:r>
            <a:r>
              <a:rPr lang="en-US" dirty="0" smtClean="0"/>
              <a:t>in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Cheaper than both mini and mainframe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Very fast </a:t>
            </a:r>
            <a:r>
              <a:rPr lang="en-US" dirty="0" err="1"/>
              <a:t>i.e</a:t>
            </a:r>
            <a:r>
              <a:rPr lang="en-US" dirty="0"/>
              <a:t>, have high processing 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</a:t>
            </a:r>
            <a:r>
              <a:rPr lang="en-US" dirty="0" smtClean="0"/>
              <a:t>energy efficient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81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 advClick="0" advTm="1000">
        <p15:prstTrans prst="pageCurlDouble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519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Baskerville Old Face</vt:lpstr>
      <vt:lpstr>Bernard MT Condensed</vt:lpstr>
      <vt:lpstr>Courier New</vt:lpstr>
      <vt:lpstr>Garamond</vt:lpstr>
      <vt:lpstr>Imprint MT Shadow</vt:lpstr>
      <vt:lpstr>Times New Roman</vt:lpstr>
      <vt:lpstr>Wingdings</vt:lpstr>
      <vt:lpstr>Organic</vt:lpstr>
      <vt:lpstr>Classification of computers</vt:lpstr>
      <vt:lpstr>PowerPoint Presentation</vt:lpstr>
      <vt:lpstr>SUPER COMPUTERS </vt:lpstr>
      <vt:lpstr>PowerPoint Presentation</vt:lpstr>
      <vt:lpstr>MAINFRAME COMPUTERS</vt:lpstr>
      <vt:lpstr>PowerPoint Presentation</vt:lpstr>
      <vt:lpstr>MINI COMPUTERS</vt:lpstr>
      <vt:lpstr>PowerPoint Presentation</vt:lpstr>
      <vt:lpstr>MICRO COMPUTERS</vt:lpstr>
      <vt:lpstr>PowerPoint Presentation</vt:lpstr>
      <vt:lpstr>PowerPoint Presentation</vt:lpstr>
      <vt:lpstr>APPLICATION AREA OF COMPUTERS </vt:lpstr>
      <vt:lpstr>1.EDUCATION</vt:lpstr>
      <vt:lpstr>2.COMMUNICATION INDUSTRY</vt:lpstr>
      <vt:lpstr>3.TRANSPORT INDUSTRY</vt:lpstr>
      <vt:lpstr>4. LIBRARY SERVICES</vt:lpstr>
      <vt:lpstr>5.DOMESTIC AND ENTERTAINMENT SYSTEM </vt:lpstr>
      <vt:lpstr>6.MULTIMEDIA APPLICATION </vt:lpstr>
      <vt:lpstr>7.DEFENCE ACADEMY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computers</dc:title>
  <dc:creator>GVPW</dc:creator>
  <cp:lastModifiedBy>GVPW</cp:lastModifiedBy>
  <cp:revision>29</cp:revision>
  <dcterms:created xsi:type="dcterms:W3CDTF">2024-08-27T07:45:19Z</dcterms:created>
  <dcterms:modified xsi:type="dcterms:W3CDTF">2024-09-03T09:50:38Z</dcterms:modified>
</cp:coreProperties>
</file>